
<file path=[Content_Types].xml><?xml version="1.0" encoding="utf-8"?>
<Types xmlns="http://schemas.openxmlformats.org/package/2006/content-types">
  <Default Extension="png" ContentType="image/png"/>
  <Default Extension="vsd" ContentType="application/vnd.visio"/>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4"/>
  </p:sldMasterIdLst>
  <p:notesMasterIdLst>
    <p:notesMasterId r:id="rId20"/>
  </p:notesMasterIdLst>
  <p:handoutMasterIdLst>
    <p:handoutMasterId r:id="rId21"/>
  </p:handoutMasterIdLst>
  <p:sldIdLst>
    <p:sldId id="419" r:id="rId5"/>
    <p:sldId id="444" r:id="rId6"/>
    <p:sldId id="442" r:id="rId7"/>
    <p:sldId id="428" r:id="rId8"/>
    <p:sldId id="429" r:id="rId9"/>
    <p:sldId id="430" r:id="rId10"/>
    <p:sldId id="443" r:id="rId11"/>
    <p:sldId id="432" r:id="rId12"/>
    <p:sldId id="433" r:id="rId13"/>
    <p:sldId id="434" r:id="rId14"/>
    <p:sldId id="436" r:id="rId15"/>
    <p:sldId id="437" r:id="rId16"/>
    <p:sldId id="438" r:id="rId17"/>
    <p:sldId id="439" r:id="rId18"/>
    <p:sldId id="441" r:id="rId19"/>
  </p:sldIdLst>
  <p:sldSz cx="14630400" cy="8229600"/>
  <p:notesSz cx="7023100" cy="9309100"/>
  <p:defaultTextStyle>
    <a:defPPr>
      <a:defRPr lang="en-US"/>
    </a:defPPr>
    <a:lvl1pPr marL="0" algn="l" defTabSz="1463040" rtl="0" eaLnBrk="1" latinLnBrk="0" hangingPunct="1">
      <a:defRPr sz="2900" kern="1200">
        <a:solidFill>
          <a:schemeClr val="tx1"/>
        </a:solidFill>
        <a:latin typeface="+mn-lt"/>
        <a:ea typeface="+mn-ea"/>
        <a:cs typeface="+mn-cs"/>
      </a:defRPr>
    </a:lvl1pPr>
    <a:lvl2pPr marL="731520" algn="l" defTabSz="1463040" rtl="0" eaLnBrk="1" latinLnBrk="0" hangingPunct="1">
      <a:defRPr sz="2900" kern="1200">
        <a:solidFill>
          <a:schemeClr val="tx1"/>
        </a:solidFill>
        <a:latin typeface="+mn-lt"/>
        <a:ea typeface="+mn-ea"/>
        <a:cs typeface="+mn-cs"/>
      </a:defRPr>
    </a:lvl2pPr>
    <a:lvl3pPr marL="1463040" algn="l" defTabSz="1463040" rtl="0" eaLnBrk="1" latinLnBrk="0" hangingPunct="1">
      <a:defRPr sz="2900" kern="1200">
        <a:solidFill>
          <a:schemeClr val="tx1"/>
        </a:solidFill>
        <a:latin typeface="+mn-lt"/>
        <a:ea typeface="+mn-ea"/>
        <a:cs typeface="+mn-cs"/>
      </a:defRPr>
    </a:lvl3pPr>
    <a:lvl4pPr marL="2194560" algn="l" defTabSz="1463040" rtl="0" eaLnBrk="1" latinLnBrk="0" hangingPunct="1">
      <a:defRPr sz="2900" kern="1200">
        <a:solidFill>
          <a:schemeClr val="tx1"/>
        </a:solidFill>
        <a:latin typeface="+mn-lt"/>
        <a:ea typeface="+mn-ea"/>
        <a:cs typeface="+mn-cs"/>
      </a:defRPr>
    </a:lvl4pPr>
    <a:lvl5pPr marL="2926080" algn="l" defTabSz="1463040" rtl="0" eaLnBrk="1" latinLnBrk="0" hangingPunct="1">
      <a:defRPr sz="2900" kern="1200">
        <a:solidFill>
          <a:schemeClr val="tx1"/>
        </a:solidFill>
        <a:latin typeface="+mn-lt"/>
        <a:ea typeface="+mn-ea"/>
        <a:cs typeface="+mn-cs"/>
      </a:defRPr>
    </a:lvl5pPr>
    <a:lvl6pPr marL="3657600" algn="l" defTabSz="1463040" rtl="0" eaLnBrk="1" latinLnBrk="0" hangingPunct="1">
      <a:defRPr sz="2900" kern="1200">
        <a:solidFill>
          <a:schemeClr val="tx1"/>
        </a:solidFill>
        <a:latin typeface="+mn-lt"/>
        <a:ea typeface="+mn-ea"/>
        <a:cs typeface="+mn-cs"/>
      </a:defRPr>
    </a:lvl6pPr>
    <a:lvl7pPr marL="4389120" algn="l" defTabSz="1463040" rtl="0" eaLnBrk="1" latinLnBrk="0" hangingPunct="1">
      <a:defRPr sz="2900" kern="1200">
        <a:solidFill>
          <a:schemeClr val="tx1"/>
        </a:solidFill>
        <a:latin typeface="+mn-lt"/>
        <a:ea typeface="+mn-ea"/>
        <a:cs typeface="+mn-cs"/>
      </a:defRPr>
    </a:lvl7pPr>
    <a:lvl8pPr marL="5120640" algn="l" defTabSz="1463040" rtl="0" eaLnBrk="1" latinLnBrk="0" hangingPunct="1">
      <a:defRPr sz="2900" kern="1200">
        <a:solidFill>
          <a:schemeClr val="tx1"/>
        </a:solidFill>
        <a:latin typeface="+mn-lt"/>
        <a:ea typeface="+mn-ea"/>
        <a:cs typeface="+mn-cs"/>
      </a:defRPr>
    </a:lvl8pPr>
    <a:lvl9pPr marL="5852160" algn="l" defTabSz="1463040"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6633"/>
    <a:srgbClr val="0033CC"/>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822" autoAdjust="0"/>
    <p:restoredTop sz="88029" autoAdjust="0"/>
  </p:normalViewPr>
  <p:slideViewPr>
    <p:cSldViewPr>
      <p:cViewPr varScale="1">
        <p:scale>
          <a:sx n="58" d="100"/>
          <a:sy n="58" d="100"/>
        </p:scale>
        <p:origin x="-858" y="-90"/>
      </p:cViewPr>
      <p:guideLst>
        <p:guide orient="horz" pos="2592"/>
        <p:guide pos="4608"/>
      </p:guideLst>
    </p:cSldViewPr>
  </p:slideViewPr>
  <p:outlineViewPr>
    <p:cViewPr>
      <p:scale>
        <a:sx n="33" d="100"/>
        <a:sy n="33" d="100"/>
      </p:scale>
      <p:origin x="0" y="739"/>
    </p:cViewPr>
  </p:outlineViewPr>
  <p:notesTextViewPr>
    <p:cViewPr>
      <p:scale>
        <a:sx n="100" d="100"/>
        <a:sy n="100" d="100"/>
      </p:scale>
      <p:origin x="0" y="0"/>
    </p:cViewPr>
  </p:notesTextViewPr>
  <p:notesViewPr>
    <p:cSldViewPr>
      <p:cViewPr varScale="1">
        <p:scale>
          <a:sx n="98" d="100"/>
          <a:sy n="98" d="100"/>
        </p:scale>
        <p:origin x="-3552" y="-96"/>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sz="quarter" idx="1"/>
          </p:nvPr>
        </p:nvSpPr>
        <p:spPr>
          <a:xfrm>
            <a:off x="3978132" y="0"/>
            <a:ext cx="3043343" cy="465455"/>
          </a:xfrm>
          <a:prstGeom prst="rect">
            <a:avLst/>
          </a:prstGeom>
        </p:spPr>
        <p:txBody>
          <a:bodyPr vert="horz" lIns="93324" tIns="46662" rIns="93324" bIns="46662" rtlCol="0"/>
          <a:lstStyle>
            <a:lvl1pPr algn="r">
              <a:defRPr sz="1200"/>
            </a:lvl1pPr>
          </a:lstStyle>
          <a:p>
            <a:fld id="{A60EB3F2-0F3A-4662-8E01-0AC1D8864C9A}" type="datetimeFigureOut">
              <a:rPr lang="en-US" smtClean="0"/>
              <a:pPr/>
              <a:t>3/5/2018</a:t>
            </a:fld>
            <a:endParaRPr lang="en-US"/>
          </a:p>
        </p:txBody>
      </p:sp>
      <p:sp>
        <p:nvSpPr>
          <p:cNvPr id="4" name="Footer Placeholder 3"/>
          <p:cNvSpPr>
            <a:spLocks noGrp="1"/>
          </p:cNvSpPr>
          <p:nvPr>
            <p:ph type="ftr" sz="quarter" idx="2"/>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5" name="Slide Number Placeholder 4"/>
          <p:cNvSpPr>
            <a:spLocks noGrp="1"/>
          </p:cNvSpPr>
          <p:nvPr>
            <p:ph type="sldNum" sz="quarter" idx="3"/>
          </p:nvPr>
        </p:nvSpPr>
        <p:spPr>
          <a:xfrm>
            <a:off x="3978132" y="8842029"/>
            <a:ext cx="3043343" cy="465455"/>
          </a:xfrm>
          <a:prstGeom prst="rect">
            <a:avLst/>
          </a:prstGeom>
        </p:spPr>
        <p:txBody>
          <a:bodyPr vert="horz" lIns="93324" tIns="46662" rIns="93324" bIns="46662" rtlCol="0" anchor="b"/>
          <a:lstStyle>
            <a:lvl1pPr algn="r">
              <a:defRPr sz="1200"/>
            </a:lvl1pPr>
          </a:lstStyle>
          <a:p>
            <a:fld id="{CED4F20E-9E28-46F0-8EBD-03822A491E73}" type="slidenum">
              <a:rPr lang="en-US" smtClean="0"/>
              <a:pPr/>
              <a:t>‹#›</a:t>
            </a:fld>
            <a:endParaRPr lang="en-US"/>
          </a:p>
        </p:txBody>
      </p:sp>
    </p:spTree>
    <p:extLst>
      <p:ext uri="{BB962C8B-B14F-4D97-AF65-F5344CB8AC3E}">
        <p14:creationId xmlns:p14="http://schemas.microsoft.com/office/powerpoint/2010/main" val="14940524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5FB55CA9-CECA-42E3-829B-3A0B1B9A2F4D}" type="datetimeFigureOut">
              <a:rPr lang="en-US" smtClean="0"/>
              <a:pPr/>
              <a:t>3/5/2018</a:t>
            </a:fld>
            <a:endParaRPr lang="en-US"/>
          </a:p>
        </p:txBody>
      </p:sp>
      <p:sp>
        <p:nvSpPr>
          <p:cNvPr id="4" name="Slide Image Placeholder 3"/>
          <p:cNvSpPr>
            <a:spLocks noGrp="1" noRot="1" noChangeAspect="1"/>
          </p:cNvSpPr>
          <p:nvPr>
            <p:ph type="sldImg" idx="2"/>
          </p:nvPr>
        </p:nvSpPr>
        <p:spPr>
          <a:xfrm>
            <a:off x="407988" y="698500"/>
            <a:ext cx="6207125" cy="3490913"/>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7941C228-45F2-4BE7-8DD1-C2994D3BBA8A}" type="slidenum">
              <a:rPr lang="en-US" smtClean="0"/>
              <a:pPr/>
              <a:t>‹#›</a:t>
            </a:fld>
            <a:endParaRPr lang="en-US"/>
          </a:p>
        </p:txBody>
      </p:sp>
    </p:spTree>
    <p:extLst>
      <p:ext uri="{BB962C8B-B14F-4D97-AF65-F5344CB8AC3E}">
        <p14:creationId xmlns:p14="http://schemas.microsoft.com/office/powerpoint/2010/main" val="1996053415"/>
      </p:ext>
    </p:extLst>
  </p:cSld>
  <p:clrMap bg1="lt1" tx1="dk1" bg2="lt2" tx2="dk2" accent1="accent1" accent2="accent2" accent3="accent3" accent4="accent4" accent5="accent5" accent6="accent6" hlink="hlink" folHlink="folHlink"/>
  <p:notesStyle>
    <a:lvl1pPr marL="0" algn="l" defTabSz="1463040" rtl="0" eaLnBrk="1" latinLnBrk="0" hangingPunct="1">
      <a:defRPr sz="1900" kern="1200">
        <a:solidFill>
          <a:schemeClr val="tx1"/>
        </a:solidFill>
        <a:latin typeface="+mn-lt"/>
        <a:ea typeface="+mn-ea"/>
        <a:cs typeface="+mn-cs"/>
      </a:defRPr>
    </a:lvl1pPr>
    <a:lvl2pPr marL="731520" algn="l" defTabSz="1463040" rtl="0" eaLnBrk="1" latinLnBrk="0" hangingPunct="1">
      <a:defRPr sz="1900" kern="1200">
        <a:solidFill>
          <a:schemeClr val="tx1"/>
        </a:solidFill>
        <a:latin typeface="+mn-lt"/>
        <a:ea typeface="+mn-ea"/>
        <a:cs typeface="+mn-cs"/>
      </a:defRPr>
    </a:lvl2pPr>
    <a:lvl3pPr marL="1463040" algn="l" defTabSz="1463040" rtl="0" eaLnBrk="1" latinLnBrk="0" hangingPunct="1">
      <a:defRPr sz="1900" kern="1200">
        <a:solidFill>
          <a:schemeClr val="tx1"/>
        </a:solidFill>
        <a:latin typeface="+mn-lt"/>
        <a:ea typeface="+mn-ea"/>
        <a:cs typeface="+mn-cs"/>
      </a:defRPr>
    </a:lvl3pPr>
    <a:lvl4pPr marL="2194560" algn="l" defTabSz="1463040" rtl="0" eaLnBrk="1" latinLnBrk="0" hangingPunct="1">
      <a:defRPr sz="1900" kern="1200">
        <a:solidFill>
          <a:schemeClr val="tx1"/>
        </a:solidFill>
        <a:latin typeface="+mn-lt"/>
        <a:ea typeface="+mn-ea"/>
        <a:cs typeface="+mn-cs"/>
      </a:defRPr>
    </a:lvl4pPr>
    <a:lvl5pPr marL="2926080" algn="l" defTabSz="1463040" rtl="0" eaLnBrk="1" latinLnBrk="0" hangingPunct="1">
      <a:defRPr sz="1900" kern="1200">
        <a:solidFill>
          <a:schemeClr val="tx1"/>
        </a:solidFill>
        <a:latin typeface="+mn-lt"/>
        <a:ea typeface="+mn-ea"/>
        <a:cs typeface="+mn-cs"/>
      </a:defRPr>
    </a:lvl5pPr>
    <a:lvl6pPr marL="3657600" algn="l" defTabSz="1463040" rtl="0" eaLnBrk="1" latinLnBrk="0" hangingPunct="1">
      <a:defRPr sz="1900" kern="1200">
        <a:solidFill>
          <a:schemeClr val="tx1"/>
        </a:solidFill>
        <a:latin typeface="+mn-lt"/>
        <a:ea typeface="+mn-ea"/>
        <a:cs typeface="+mn-cs"/>
      </a:defRPr>
    </a:lvl6pPr>
    <a:lvl7pPr marL="4389120" algn="l" defTabSz="1463040" rtl="0" eaLnBrk="1" latinLnBrk="0" hangingPunct="1">
      <a:defRPr sz="1900" kern="1200">
        <a:solidFill>
          <a:schemeClr val="tx1"/>
        </a:solidFill>
        <a:latin typeface="+mn-lt"/>
        <a:ea typeface="+mn-ea"/>
        <a:cs typeface="+mn-cs"/>
      </a:defRPr>
    </a:lvl7pPr>
    <a:lvl8pPr marL="5120640" algn="l" defTabSz="1463040" rtl="0" eaLnBrk="1" latinLnBrk="0" hangingPunct="1">
      <a:defRPr sz="1900" kern="1200">
        <a:solidFill>
          <a:schemeClr val="tx1"/>
        </a:solidFill>
        <a:latin typeface="+mn-lt"/>
        <a:ea typeface="+mn-ea"/>
        <a:cs typeface="+mn-cs"/>
      </a:defRPr>
    </a:lvl8pPr>
    <a:lvl9pPr marL="5852160" algn="l" defTabSz="1463040" rtl="0" eaLnBrk="1" latinLnBrk="0" hangingPunct="1">
      <a:defRPr sz="1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lstStyle/>
          <a:p>
            <a:r>
              <a:rPr lang="en-US" dirty="0" smtClean="0"/>
              <a:t>Hello and welcome</a:t>
            </a:r>
            <a:r>
              <a:rPr lang="en-US" baseline="0" dirty="0" smtClean="0"/>
              <a:t> to the TI Precision labs hands-on experiment on crossover distortion.  In this experiment we will compare the performance of two different rail-to-rail amplifiers.  One amplifier, the OPA316 has input crossover distortion, and the other amplifier, the OPA320 does not have crossover distortion.  In this experiment we will measure the degradation of THD caused by crossover distortion.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a:t>
            </a:fld>
            <a:endParaRPr lang="en-US" dirty="0"/>
          </a:p>
        </p:txBody>
      </p:sp>
    </p:spTree>
    <p:extLst>
      <p:ext uri="{BB962C8B-B14F-4D97-AF65-F5344CB8AC3E}">
        <p14:creationId xmlns:p14="http://schemas.microsoft.com/office/powerpoint/2010/main" val="4256621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48640" y="2331731"/>
            <a:ext cx="13533120" cy="1764030"/>
          </a:xfrm>
        </p:spPr>
        <p:txBody>
          <a:bodyPr/>
          <a:lstStyle>
            <a:lvl1pPr>
              <a:defRPr sz="5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548640" y="4438654"/>
            <a:ext cx="13533120" cy="1783080"/>
          </a:xfrm>
          <a:ln/>
        </p:spPr>
        <p:txBody>
          <a:bodyPr/>
          <a:lstStyle>
            <a:lvl1pPr marL="0" indent="0">
              <a:buFontTx/>
              <a:buNone/>
              <a:defRPr b="1"/>
            </a:lvl1pPr>
          </a:lstStyle>
          <a:p>
            <a:r>
              <a:rPr lang="en-US"/>
              <a:t>Click to edit Master subtitle style</a:t>
            </a:r>
          </a:p>
        </p:txBody>
      </p:sp>
      <p:sp>
        <p:nvSpPr>
          <p:cNvPr id="6"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a:p>
        </p:txBody>
      </p:sp>
    </p:spTree>
    <p:extLst>
      <p:ext uri="{BB962C8B-B14F-4D97-AF65-F5344CB8AC3E}">
        <p14:creationId xmlns:p14="http://schemas.microsoft.com/office/powerpoint/2010/main" val="295137500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ED430B41-3034-4777-B6DE-71856D985697}" type="slidenum">
              <a:rPr lang="en-US"/>
              <a:pPr>
                <a:defRPr/>
              </a:pPr>
              <a:t>‹#›</a:t>
            </a:fld>
            <a:endParaRPr lang="en-US"/>
          </a:p>
        </p:txBody>
      </p:sp>
    </p:spTree>
    <p:extLst>
      <p:ext uri="{BB962C8B-B14F-4D97-AF65-F5344CB8AC3E}">
        <p14:creationId xmlns:p14="http://schemas.microsoft.com/office/powerpoint/2010/main" val="167287391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1521" y="327661"/>
            <a:ext cx="4813301" cy="1394461"/>
          </a:xfrm>
        </p:spPr>
        <p:txBody>
          <a:bodyPr anchor="b"/>
          <a:lstStyle>
            <a:lvl1pPr algn="l">
              <a:defRPr sz="4300" b="1">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720080" y="327662"/>
            <a:ext cx="8178800" cy="7023736"/>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400" smtClean="0">
                <a:solidFill>
                  <a:schemeClr val="tx1"/>
                </a:solidFill>
                <a:latin typeface="+mn-lt"/>
                <a:ea typeface="+mn-ea"/>
                <a:cs typeface="+mn-cs"/>
              </a:defRPr>
            </a:lvl2pPr>
            <a:lvl3pPr algn="l" rtl="0" eaLnBrk="0" fontAlgn="base" hangingPunct="0">
              <a:spcAft>
                <a:spcPct val="0"/>
              </a:spcAft>
              <a:defRPr lang="en-US" sz="2400" smtClean="0">
                <a:solidFill>
                  <a:schemeClr val="tx1"/>
                </a:solidFill>
                <a:latin typeface="+mn-lt"/>
                <a:ea typeface="+mn-ea"/>
                <a:cs typeface="+mn-cs"/>
              </a:defRPr>
            </a:lvl3pPr>
            <a:lvl4pPr algn="l" rtl="0" eaLnBrk="0" fontAlgn="base" hangingPunct="0">
              <a:spcAft>
                <a:spcPct val="0"/>
              </a:spcAft>
              <a:defRPr lang="en-US" sz="2400" smtClean="0">
                <a:solidFill>
                  <a:schemeClr val="tx1"/>
                </a:solidFill>
                <a:latin typeface="+mn-lt"/>
                <a:ea typeface="+mn-ea"/>
                <a:cs typeface="+mn-cs"/>
              </a:defRPr>
            </a:lvl4pPr>
            <a:lvl5pPr algn="l" rtl="0" eaLnBrk="0" fontAlgn="base" hangingPunct="0">
              <a:spcAft>
                <a:spcPct val="0"/>
              </a:spcAft>
              <a:defRPr lang="en-US" sz="2400">
                <a:solidFill>
                  <a:schemeClr val="tx1"/>
                </a:solidFill>
                <a:latin typeface="+mn-lt"/>
                <a:ea typeface="+mn-ea"/>
                <a:cs typeface="+mn-cs"/>
              </a:defRPr>
            </a:lvl5pPr>
            <a:lvl6pPr>
              <a:defRPr sz="2700"/>
            </a:lvl6pPr>
            <a:lvl7pPr>
              <a:defRPr sz="2700"/>
            </a:lvl7pPr>
            <a:lvl8pPr>
              <a:defRPr sz="2700"/>
            </a:lvl8pPr>
            <a:lvl9pPr>
              <a:defRPr sz="27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731521" y="1722120"/>
            <a:ext cx="4813301" cy="5629277"/>
          </a:xfrm>
        </p:spPr>
        <p:txBody>
          <a:bodyPr/>
          <a:lstStyle>
            <a:lvl1pPr marL="0" indent="0">
              <a:buNone/>
              <a:defRPr sz="2700"/>
            </a:lvl1pPr>
            <a:lvl2pPr marL="609432" indent="0">
              <a:buNone/>
              <a:defRPr sz="1600"/>
            </a:lvl2pPr>
            <a:lvl3pPr marL="1218864" indent="0">
              <a:buNone/>
              <a:defRPr sz="1300"/>
            </a:lvl3pPr>
            <a:lvl4pPr marL="1828293" indent="0">
              <a:buNone/>
              <a:defRPr sz="1100"/>
            </a:lvl4pPr>
            <a:lvl5pPr marL="2437717" indent="0">
              <a:buNone/>
              <a:defRPr sz="1100"/>
            </a:lvl5pPr>
            <a:lvl6pPr marL="3047147" indent="0">
              <a:buNone/>
              <a:defRPr sz="1100"/>
            </a:lvl6pPr>
            <a:lvl7pPr marL="3656579" indent="0">
              <a:buNone/>
              <a:defRPr sz="1100"/>
            </a:lvl7pPr>
            <a:lvl8pPr marL="4266005" indent="0">
              <a:buNone/>
              <a:defRPr sz="1100"/>
            </a:lvl8pPr>
            <a:lvl9pPr marL="4875434" indent="0">
              <a:buNone/>
              <a:defRPr sz="1100"/>
            </a:lvl9pPr>
          </a:lstStyle>
          <a:p>
            <a:pPr lvl="0"/>
            <a:r>
              <a:rPr lang="en-US" dirty="0" smtClean="0"/>
              <a:t>Click to edit Master text styles</a:t>
            </a:r>
          </a:p>
        </p:txBody>
      </p:sp>
      <p:sp>
        <p:nvSpPr>
          <p:cNvPr id="5"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D9B97EEC-B5BC-42C5-B73F-31CC660D4D8A}" type="slidenum">
              <a:rPr lang="en-US"/>
              <a:pPr>
                <a:defRPr/>
              </a:pPr>
              <a:t>‹#›</a:t>
            </a:fld>
            <a:endParaRPr lang="en-US"/>
          </a:p>
        </p:txBody>
      </p:sp>
    </p:spTree>
    <p:extLst>
      <p:ext uri="{BB962C8B-B14F-4D97-AF65-F5344CB8AC3E}">
        <p14:creationId xmlns:p14="http://schemas.microsoft.com/office/powerpoint/2010/main" val="167784077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67661" y="5760721"/>
            <a:ext cx="8778240" cy="680085"/>
          </a:xfrm>
        </p:spPr>
        <p:txBody>
          <a:bodyPr anchor="b"/>
          <a:lstStyle>
            <a:lvl1pPr algn="l">
              <a:defRPr sz="3700" b="1">
                <a:solidFill>
                  <a:schemeClr val="tx2"/>
                </a:solidFill>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2867661" y="735331"/>
            <a:ext cx="8778240" cy="4937760"/>
          </a:xfrm>
        </p:spPr>
        <p:txBody>
          <a:bodyPr/>
          <a:lstStyle>
            <a:lvl1pPr marL="0" indent="0">
              <a:buNone/>
              <a:defRPr sz="4300"/>
            </a:lvl1pPr>
            <a:lvl2pPr marL="609432" indent="0">
              <a:buNone/>
              <a:defRPr sz="3700"/>
            </a:lvl2pPr>
            <a:lvl3pPr marL="1218864" indent="0">
              <a:buNone/>
              <a:defRPr sz="3200"/>
            </a:lvl3pPr>
            <a:lvl4pPr marL="1828293" indent="0">
              <a:buNone/>
              <a:defRPr sz="2700"/>
            </a:lvl4pPr>
            <a:lvl5pPr marL="2437717" indent="0">
              <a:buNone/>
              <a:defRPr sz="2700"/>
            </a:lvl5pPr>
            <a:lvl6pPr marL="3047147" indent="0">
              <a:buNone/>
              <a:defRPr sz="2700"/>
            </a:lvl6pPr>
            <a:lvl7pPr marL="3656579" indent="0">
              <a:buNone/>
              <a:defRPr sz="2700"/>
            </a:lvl7pPr>
            <a:lvl8pPr marL="4266005" indent="0">
              <a:buNone/>
              <a:defRPr sz="2700"/>
            </a:lvl8pPr>
            <a:lvl9pPr marL="4875434" indent="0">
              <a:buNone/>
              <a:defRPr sz="2700"/>
            </a:lvl9pPr>
          </a:lstStyle>
          <a:p>
            <a:pPr lvl="0"/>
            <a:endParaRPr lang="en-US" noProof="0" smtClean="0"/>
          </a:p>
        </p:txBody>
      </p:sp>
      <p:sp>
        <p:nvSpPr>
          <p:cNvPr id="4" name="Text Placeholder 3"/>
          <p:cNvSpPr>
            <a:spLocks noGrp="1"/>
          </p:cNvSpPr>
          <p:nvPr>
            <p:ph type="body" sz="half" idx="2"/>
          </p:nvPr>
        </p:nvSpPr>
        <p:spPr>
          <a:xfrm>
            <a:off x="2867661" y="6440806"/>
            <a:ext cx="8778240" cy="965835"/>
          </a:xfrm>
          <a:noFill/>
          <a:ln w="9525" algn="ctr">
            <a:noFill/>
            <a:miter lim="800000"/>
            <a:headEnd/>
            <a:tailEnd/>
          </a:ln>
        </p:spPr>
        <p:txBody>
          <a:bodyPr vert="horz" wrap="square" lIns="121886" tIns="60941" rIns="121886" bIns="60941" numCol="1" anchor="t" anchorCtr="0" compatLnSpc="1">
            <a:prstTxWarp prst="textNoShape">
              <a:avLst/>
            </a:prstTxWarp>
          </a:bodyPr>
          <a:lstStyle>
            <a:lvl1pPr marL="0" indent="0" algn="l" rtl="0" eaLnBrk="0" fontAlgn="base" hangingPunct="0">
              <a:spcAft>
                <a:spcPct val="0"/>
              </a:spcAft>
              <a:buNone/>
              <a:defRPr lang="en-US" sz="2700" smtClean="0">
                <a:solidFill>
                  <a:schemeClr val="tx1"/>
                </a:solidFill>
                <a:latin typeface="+mn-lt"/>
                <a:ea typeface="+mn-ea"/>
                <a:cs typeface="+mn-cs"/>
              </a:defRPr>
            </a:lvl1pPr>
            <a:lvl2pPr marL="609432" indent="0">
              <a:buNone/>
              <a:defRPr sz="1600"/>
            </a:lvl2pPr>
            <a:lvl3pPr marL="1218864" indent="0">
              <a:buNone/>
              <a:defRPr sz="1300"/>
            </a:lvl3pPr>
            <a:lvl4pPr marL="1828293" indent="0">
              <a:buNone/>
              <a:defRPr sz="1100"/>
            </a:lvl4pPr>
            <a:lvl5pPr marL="2437717" indent="0">
              <a:buNone/>
              <a:defRPr sz="1100"/>
            </a:lvl5pPr>
            <a:lvl6pPr marL="3047147" indent="0">
              <a:buNone/>
              <a:defRPr sz="1100"/>
            </a:lvl6pPr>
            <a:lvl7pPr marL="3656579" indent="0">
              <a:buNone/>
              <a:defRPr sz="1100"/>
            </a:lvl7pPr>
            <a:lvl8pPr marL="4266005" indent="0">
              <a:buNone/>
              <a:defRPr sz="1100"/>
            </a:lvl8pPr>
            <a:lvl9pPr marL="4875434" indent="0">
              <a:buNone/>
              <a:defRPr sz="1100"/>
            </a:lvl9pPr>
          </a:lstStyle>
          <a:p>
            <a:pPr lvl="0"/>
            <a:r>
              <a:rPr lang="en-US" smtClean="0"/>
              <a:t>Click to edit Master text styles</a:t>
            </a:r>
          </a:p>
        </p:txBody>
      </p:sp>
      <p:sp>
        <p:nvSpPr>
          <p:cNvPr id="5"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8E55F34B-1C25-4090-A4A7-9CEE84F430BB}" type="slidenum">
              <a:rPr lang="en-US"/>
              <a:pPr>
                <a:defRPr/>
              </a:pPr>
              <a:t>‹#›</a:t>
            </a:fld>
            <a:endParaRPr lang="en-US"/>
          </a:p>
        </p:txBody>
      </p:sp>
    </p:spTree>
    <p:extLst>
      <p:ext uri="{BB962C8B-B14F-4D97-AF65-F5344CB8AC3E}">
        <p14:creationId xmlns:p14="http://schemas.microsoft.com/office/powerpoint/2010/main" val="339772745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34FE2BCE-81FD-49AD-8F3F-8C803C0A8918}" type="slidenum">
              <a:rPr lang="en-US"/>
              <a:pPr>
                <a:defRPr/>
              </a:pPr>
              <a:t>‹#›</a:t>
            </a:fld>
            <a:endParaRPr lang="en-US"/>
          </a:p>
        </p:txBody>
      </p:sp>
    </p:spTree>
    <p:extLst>
      <p:ext uri="{BB962C8B-B14F-4D97-AF65-F5344CB8AC3E}">
        <p14:creationId xmlns:p14="http://schemas.microsoft.com/office/powerpoint/2010/main" val="43454720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55302" y="171451"/>
            <a:ext cx="3426459" cy="6882765"/>
          </a:xfrm>
        </p:spPr>
        <p:txBody>
          <a:bodyPr vert="eaVert"/>
          <a:lstStyle>
            <a:lvl1pPr>
              <a:defRPr>
                <a:solidFill>
                  <a:schemeClr val="tx2"/>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370840" y="171451"/>
            <a:ext cx="10040621" cy="688276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168922791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4"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6408174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4" name="Content Placeholder 2"/>
          <p:cNvSpPr>
            <a:spLocks noGrp="1"/>
          </p:cNvSpPr>
          <p:nvPr>
            <p:ph idx="1"/>
          </p:nvPr>
        </p:nvSpPr>
        <p:spPr>
          <a:xfrm>
            <a:off x="533406" y="1258169"/>
            <a:ext cx="13548360" cy="5935118"/>
          </a:xfrm>
        </p:spPr>
        <p:txBody>
          <a:bodyPr/>
          <a:lstStyle>
            <a:lvl1pPr>
              <a:spcBef>
                <a:spcPts val="1067"/>
              </a:spcBef>
              <a:defRPr/>
            </a:lvl1pPr>
            <a:lvl3pPr>
              <a:defRPr sz="2400"/>
            </a:lvl3pPr>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380408086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4" name="Content Placeholder 2"/>
          <p:cNvSpPr>
            <a:spLocks noGrp="1"/>
          </p:cNvSpPr>
          <p:nvPr>
            <p:ph idx="1"/>
          </p:nvPr>
        </p:nvSpPr>
        <p:spPr>
          <a:xfrm>
            <a:off x="533406" y="1258169"/>
            <a:ext cx="13548360" cy="5935118"/>
          </a:xfrm>
        </p:spPr>
        <p:txBody>
          <a:bodyPr/>
          <a:lstStyle>
            <a:lvl1pPr>
              <a:spcBef>
                <a:spcPts val="1067"/>
              </a:spcBef>
              <a:defRPr/>
            </a:lvl1pPr>
            <a:lvl3pPr>
              <a:defRPr sz="2400"/>
            </a:lvl3pPr>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396923796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4" name="Picture 6" descr="selected_powerpoint_bg_2.jpg"/>
          <p:cNvPicPr>
            <a:picLocks noChangeAspect="1"/>
          </p:cNvPicPr>
          <p:nvPr/>
        </p:nvPicPr>
        <p:blipFill>
          <a:blip r:embed="rId2" cstate="print"/>
          <a:srcRect/>
          <a:stretch>
            <a:fillRect/>
          </a:stretch>
        </p:blipFill>
        <p:spPr bwMode="auto">
          <a:xfrm>
            <a:off x="0" y="0"/>
            <a:ext cx="14630400" cy="8229600"/>
          </a:xfrm>
          <a:prstGeom prst="rect">
            <a:avLst/>
          </a:prstGeom>
          <a:noFill/>
          <a:ln w="9525">
            <a:noFill/>
            <a:miter lim="800000"/>
            <a:headEnd/>
            <a:tailEnd/>
          </a:ln>
        </p:spPr>
      </p:pic>
      <p:sp>
        <p:nvSpPr>
          <p:cNvPr id="3074" name="Rectangle 2"/>
          <p:cNvSpPr>
            <a:spLocks noGrp="1" noChangeArrowheads="1"/>
          </p:cNvSpPr>
          <p:nvPr>
            <p:ph type="ctrTitle"/>
          </p:nvPr>
        </p:nvSpPr>
        <p:spPr>
          <a:xfrm>
            <a:off x="548640" y="2331721"/>
            <a:ext cx="13533120" cy="1764030"/>
          </a:xfrm>
        </p:spPr>
        <p:txBody>
          <a:bodyPr/>
          <a:lstStyle>
            <a:lvl1pPr>
              <a:defRPr sz="64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548640" y="4438650"/>
            <a:ext cx="13533120" cy="1783080"/>
          </a:xfrm>
          <a:ln/>
        </p:spPr>
        <p:txBody>
          <a:bodyPr/>
          <a:lstStyle>
            <a:lvl1pPr marL="0" indent="0">
              <a:buFontTx/>
              <a:buNone/>
              <a:defRPr b="1"/>
            </a:lvl1pPr>
          </a:lstStyle>
          <a:p>
            <a:r>
              <a:rPr lang="en-US" smtClean="0"/>
              <a:t>Click to edit Master subtitle style</a:t>
            </a:r>
            <a:endParaRPr lang="en-US"/>
          </a:p>
        </p:txBody>
      </p:sp>
      <p:sp>
        <p:nvSpPr>
          <p:cNvPr id="10" name="Rectangle 9"/>
          <p:cNvSpPr/>
          <p:nvPr userDrawn="1"/>
        </p:nvSpPr>
        <p:spPr>
          <a:xfrm>
            <a:off x="6"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1" name="Rectangle 10"/>
          <p:cNvSpPr/>
          <p:nvPr userDrawn="1"/>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2" name="Rectangle 11"/>
          <p:cNvSpPr/>
          <p:nvPr userDrawn="1"/>
        </p:nvSpPr>
        <p:spPr>
          <a:xfrm>
            <a:off x="0" y="7531101"/>
            <a:ext cx="14122400" cy="621792"/>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pic>
        <p:nvPicPr>
          <p:cNvPr id="15" name="Picture 27" descr="ti_logo_powerpoint_1_line.png"/>
          <p:cNvPicPr>
            <a:picLocks noChangeAspect="1"/>
          </p:cNvPicPr>
          <p:nvPr userDrawn="1"/>
        </p:nvPicPr>
        <p:blipFill>
          <a:blip r:embed="rId3" cstate="print"/>
          <a:srcRect/>
          <a:stretch>
            <a:fillRect/>
          </a:stretch>
        </p:blipFill>
        <p:spPr bwMode="auto">
          <a:xfrm>
            <a:off x="11457517" y="7689851"/>
            <a:ext cx="2499782" cy="309034"/>
          </a:xfrm>
          <a:prstGeom prst="rect">
            <a:avLst/>
          </a:prstGeom>
          <a:noFill/>
          <a:ln w="9525">
            <a:noFill/>
            <a:miter lim="800000"/>
            <a:headEnd/>
            <a:tailEnd/>
          </a:ln>
        </p:spPr>
      </p:pic>
      <p:sp>
        <p:nvSpPr>
          <p:cNvPr id="8"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dirty="0"/>
          </a:p>
        </p:txBody>
      </p:sp>
    </p:spTree>
    <p:extLst>
      <p:ext uri="{BB962C8B-B14F-4D97-AF65-F5344CB8AC3E}">
        <p14:creationId xmlns:p14="http://schemas.microsoft.com/office/powerpoint/2010/main" val="414235912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6" name="Picture 5" descr="Classroom_ppt.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3074" name="Rectangle 2"/>
          <p:cNvSpPr>
            <a:spLocks noGrp="1" noChangeArrowheads="1"/>
          </p:cNvSpPr>
          <p:nvPr>
            <p:ph type="ctrTitle"/>
          </p:nvPr>
        </p:nvSpPr>
        <p:spPr>
          <a:xfrm>
            <a:off x="548640" y="2331721"/>
            <a:ext cx="13533120" cy="1764030"/>
          </a:xfrm>
        </p:spPr>
        <p:txBody>
          <a:bodyPr/>
          <a:lstStyle>
            <a:lvl1pPr>
              <a:defRPr sz="64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548640" y="4438650"/>
            <a:ext cx="13533120" cy="1783080"/>
          </a:xfrm>
          <a:ln/>
        </p:spPr>
        <p:txBody>
          <a:bodyPr/>
          <a:lstStyle>
            <a:lvl1pPr marL="0" indent="0">
              <a:buFontTx/>
              <a:buNone/>
              <a:defRPr b="1"/>
            </a:lvl1pPr>
          </a:lstStyle>
          <a:p>
            <a:r>
              <a:rPr lang="en-US" smtClean="0"/>
              <a:t>Click to edit Master subtitle style</a:t>
            </a:r>
            <a:endParaRPr lang="en-US"/>
          </a:p>
        </p:txBody>
      </p:sp>
      <p:sp>
        <p:nvSpPr>
          <p:cNvPr id="16" name="Rectangle 15"/>
          <p:cNvSpPr/>
          <p:nvPr userDrawn="1"/>
        </p:nvSpPr>
        <p:spPr>
          <a:xfrm>
            <a:off x="6"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7" name="Rectangle 16"/>
          <p:cNvSpPr/>
          <p:nvPr userDrawn="1"/>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8" name="Rectangle 17"/>
          <p:cNvSpPr/>
          <p:nvPr userDrawn="1"/>
        </p:nvSpPr>
        <p:spPr>
          <a:xfrm>
            <a:off x="0" y="7531101"/>
            <a:ext cx="14122400" cy="621792"/>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pic>
        <p:nvPicPr>
          <p:cNvPr id="14" name="Picture 27" descr="ti_logo_powerpoint_1_line.png"/>
          <p:cNvPicPr>
            <a:picLocks noChangeAspect="1"/>
          </p:cNvPicPr>
          <p:nvPr userDrawn="1"/>
        </p:nvPicPr>
        <p:blipFill>
          <a:blip r:embed="rId3" cstate="print"/>
          <a:srcRect/>
          <a:stretch>
            <a:fillRect/>
          </a:stretch>
        </p:blipFill>
        <p:spPr bwMode="auto">
          <a:xfrm>
            <a:off x="11457517" y="7689851"/>
            <a:ext cx="2499782" cy="309034"/>
          </a:xfrm>
          <a:prstGeom prst="rect">
            <a:avLst/>
          </a:prstGeom>
          <a:noFill/>
          <a:ln w="9525">
            <a:noFill/>
            <a:miter lim="800000"/>
            <a:headEnd/>
            <a:tailEnd/>
          </a:ln>
        </p:spPr>
      </p:pic>
      <p:sp>
        <p:nvSpPr>
          <p:cNvPr id="11"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a:p>
        </p:txBody>
      </p:sp>
    </p:spTree>
    <p:extLst>
      <p:ext uri="{BB962C8B-B14F-4D97-AF65-F5344CB8AC3E}">
        <p14:creationId xmlns:p14="http://schemas.microsoft.com/office/powerpoint/2010/main" val="296662784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4" name="Picture 6" descr="selected_powerpoint_bg_1_grey.jpg"/>
          <p:cNvPicPr>
            <a:picLocks noChangeAspect="1"/>
          </p:cNvPicPr>
          <p:nvPr/>
        </p:nvPicPr>
        <p:blipFill>
          <a:blip r:embed="rId2" cstate="print"/>
          <a:srcRect/>
          <a:stretch>
            <a:fillRect/>
          </a:stretch>
        </p:blipFill>
        <p:spPr bwMode="auto">
          <a:xfrm>
            <a:off x="0" y="0"/>
            <a:ext cx="14630400" cy="8229600"/>
          </a:xfrm>
          <a:prstGeom prst="rect">
            <a:avLst/>
          </a:prstGeom>
          <a:noFill/>
          <a:ln w="9525">
            <a:noFill/>
            <a:miter lim="800000"/>
            <a:headEnd/>
            <a:tailEnd/>
          </a:ln>
        </p:spPr>
      </p:pic>
      <p:sp>
        <p:nvSpPr>
          <p:cNvPr id="3074" name="Rectangle 2"/>
          <p:cNvSpPr>
            <a:spLocks noGrp="1" noChangeArrowheads="1"/>
          </p:cNvSpPr>
          <p:nvPr>
            <p:ph type="ctrTitle"/>
          </p:nvPr>
        </p:nvSpPr>
        <p:spPr>
          <a:xfrm>
            <a:off x="548640" y="2331721"/>
            <a:ext cx="13533120" cy="1764030"/>
          </a:xfrm>
        </p:spPr>
        <p:txBody>
          <a:bodyPr/>
          <a:lstStyle>
            <a:lvl1pPr>
              <a:defRPr sz="64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548640" y="4438650"/>
            <a:ext cx="13533120" cy="1783080"/>
          </a:xfrm>
          <a:ln/>
        </p:spPr>
        <p:txBody>
          <a:bodyPr/>
          <a:lstStyle>
            <a:lvl1pPr marL="0" indent="0">
              <a:buFontTx/>
              <a:buNone/>
              <a:defRPr b="1"/>
            </a:lvl1pPr>
          </a:lstStyle>
          <a:p>
            <a:r>
              <a:rPr lang="en-US" smtClean="0"/>
              <a:t>Click to edit Master subtitle style</a:t>
            </a:r>
            <a:endParaRPr lang="en-US"/>
          </a:p>
        </p:txBody>
      </p:sp>
      <p:sp>
        <p:nvSpPr>
          <p:cNvPr id="10" name="Rectangle 9"/>
          <p:cNvSpPr/>
          <p:nvPr userDrawn="1"/>
        </p:nvSpPr>
        <p:spPr>
          <a:xfrm>
            <a:off x="6"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2" name="Rectangle 11"/>
          <p:cNvSpPr/>
          <p:nvPr userDrawn="1"/>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4" name="Rectangle 13"/>
          <p:cNvSpPr/>
          <p:nvPr userDrawn="1"/>
        </p:nvSpPr>
        <p:spPr>
          <a:xfrm>
            <a:off x="0" y="7531101"/>
            <a:ext cx="14122400" cy="621792"/>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pic>
        <p:nvPicPr>
          <p:cNvPr id="11" name="Picture 27" descr="ti_logo_powerpoint_1_line.png"/>
          <p:cNvPicPr>
            <a:picLocks noChangeAspect="1"/>
          </p:cNvPicPr>
          <p:nvPr userDrawn="1"/>
        </p:nvPicPr>
        <p:blipFill>
          <a:blip r:embed="rId3" cstate="print"/>
          <a:srcRect/>
          <a:stretch>
            <a:fillRect/>
          </a:stretch>
        </p:blipFill>
        <p:spPr bwMode="auto">
          <a:xfrm>
            <a:off x="11457517" y="7689851"/>
            <a:ext cx="2499782" cy="309034"/>
          </a:xfrm>
          <a:prstGeom prst="rect">
            <a:avLst/>
          </a:prstGeom>
          <a:noFill/>
          <a:ln w="9525">
            <a:noFill/>
            <a:miter lim="800000"/>
            <a:headEnd/>
            <a:tailEnd/>
          </a:ln>
        </p:spPr>
      </p:pic>
      <p:sp>
        <p:nvSpPr>
          <p:cNvPr id="9"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a:p>
        </p:txBody>
      </p:sp>
    </p:spTree>
    <p:extLst>
      <p:ext uri="{BB962C8B-B14F-4D97-AF65-F5344CB8AC3E}">
        <p14:creationId xmlns:p14="http://schemas.microsoft.com/office/powerpoint/2010/main" val="112966427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33406" y="1258172"/>
            <a:ext cx="13548360" cy="5935118"/>
          </a:xfrm>
        </p:spPr>
        <p:txBody>
          <a:bodyPr/>
          <a:lstStyle>
            <a:lvl1pPr>
              <a:spcBef>
                <a:spcPts val="1067"/>
              </a:spcBef>
              <a:defRPr/>
            </a:lvl1pPr>
            <a:lvl3pPr>
              <a:defRPr sz="2400"/>
            </a:lvl3pPr>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2B97888F-6AF7-4263-B69D-592D8C33BAC7}" type="slidenum">
              <a:rPr lang="en-US"/>
              <a:pPr>
                <a:defRPr/>
              </a:pPr>
              <a:t>‹#›</a:t>
            </a:fld>
            <a:endParaRPr lang="en-US"/>
          </a:p>
        </p:txBody>
      </p:sp>
    </p:spTree>
    <p:extLst>
      <p:ext uri="{BB962C8B-B14F-4D97-AF65-F5344CB8AC3E}">
        <p14:creationId xmlns:p14="http://schemas.microsoft.com/office/powerpoint/2010/main" val="185044257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701" y="5288284"/>
            <a:ext cx="12435840" cy="1634491"/>
          </a:xfrm>
        </p:spPr>
        <p:txBody>
          <a:bodyPr anchor="t"/>
          <a:lstStyle>
            <a:lvl1pPr algn="l">
              <a:defRPr sz="5300" b="1" cap="all">
                <a:solidFill>
                  <a:schemeClr val="tx2"/>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1155701" y="3488056"/>
            <a:ext cx="12435840" cy="1800224"/>
          </a:xfrm>
        </p:spPr>
        <p:txBody>
          <a:bodyPr anchor="b"/>
          <a:lstStyle>
            <a:lvl1pPr marL="0" indent="0">
              <a:buNone/>
              <a:defRPr sz="2700"/>
            </a:lvl1pPr>
            <a:lvl2pPr marL="609432" indent="0">
              <a:buNone/>
              <a:defRPr sz="2400"/>
            </a:lvl2pPr>
            <a:lvl3pPr marL="1218864" indent="0">
              <a:buNone/>
              <a:defRPr sz="2100"/>
            </a:lvl3pPr>
            <a:lvl4pPr marL="1828293" indent="0">
              <a:buNone/>
              <a:defRPr sz="1900"/>
            </a:lvl4pPr>
            <a:lvl5pPr marL="2437717" indent="0">
              <a:buNone/>
              <a:defRPr sz="1900"/>
            </a:lvl5pPr>
            <a:lvl6pPr marL="3047147" indent="0">
              <a:buNone/>
              <a:defRPr sz="1900"/>
            </a:lvl6pPr>
            <a:lvl7pPr marL="3656579" indent="0">
              <a:buNone/>
              <a:defRPr sz="1900"/>
            </a:lvl7pPr>
            <a:lvl8pPr marL="4266005" indent="0">
              <a:buNone/>
              <a:defRPr sz="1900"/>
            </a:lvl8pPr>
            <a:lvl9pPr marL="4875434" indent="0">
              <a:buNone/>
              <a:defRPr sz="1900"/>
            </a:lvl9pPr>
          </a:lstStyle>
          <a:p>
            <a:pPr lvl="0"/>
            <a:r>
              <a:rPr lang="en-US" smtClean="0"/>
              <a:t>Click to edit Master text styles</a:t>
            </a:r>
          </a:p>
        </p:txBody>
      </p:sp>
      <p:sp>
        <p:nvSpPr>
          <p:cNvPr id="6" name="Slide Number Placeholder 5"/>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204C35C9-3222-4444-B33E-8AB075BE83C6}" type="slidenum">
              <a:rPr lang="en-US"/>
              <a:pPr>
                <a:defRPr/>
              </a:pPr>
              <a:t>‹#›</a:t>
            </a:fld>
            <a:endParaRPr lang="en-US"/>
          </a:p>
        </p:txBody>
      </p:sp>
    </p:spTree>
    <p:extLst>
      <p:ext uri="{BB962C8B-B14F-4D97-AF65-F5344CB8AC3E}">
        <p14:creationId xmlns:p14="http://schemas.microsoft.com/office/powerpoint/2010/main" val="401910354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533401" y="1423037"/>
            <a:ext cx="6652261" cy="5631181"/>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400" smtClean="0">
                <a:solidFill>
                  <a:schemeClr val="tx1"/>
                </a:solidFill>
                <a:latin typeface="+mn-lt"/>
                <a:ea typeface="+mn-ea"/>
                <a:cs typeface="+mn-cs"/>
              </a:defRPr>
            </a:lvl2pPr>
            <a:lvl3pPr algn="l" rtl="0" eaLnBrk="0" fontAlgn="base" hangingPunct="0">
              <a:spcAft>
                <a:spcPct val="0"/>
              </a:spcAft>
              <a:defRPr lang="en-US" sz="2400" smtClean="0">
                <a:solidFill>
                  <a:schemeClr val="tx1"/>
                </a:solidFill>
                <a:latin typeface="+mn-lt"/>
                <a:ea typeface="+mn-ea"/>
                <a:cs typeface="+mn-cs"/>
              </a:defRPr>
            </a:lvl3pPr>
            <a:lvl4pPr algn="l" rtl="0" eaLnBrk="0" fontAlgn="base" hangingPunct="0">
              <a:spcAft>
                <a:spcPct val="0"/>
              </a:spcAft>
              <a:defRPr lang="en-US" sz="24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7429501" y="1423037"/>
            <a:ext cx="6652259" cy="5631181"/>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400" smtClean="0">
                <a:solidFill>
                  <a:schemeClr val="tx1"/>
                </a:solidFill>
                <a:latin typeface="+mn-lt"/>
                <a:ea typeface="+mn-ea"/>
                <a:cs typeface="+mn-cs"/>
              </a:defRPr>
            </a:lvl2pPr>
            <a:lvl3pPr algn="l" rtl="0" eaLnBrk="0" fontAlgn="base" hangingPunct="0">
              <a:spcAft>
                <a:spcPct val="0"/>
              </a:spcAft>
              <a:defRPr lang="en-US" sz="2400" smtClean="0">
                <a:solidFill>
                  <a:schemeClr val="tx1"/>
                </a:solidFill>
                <a:latin typeface="+mn-lt"/>
                <a:ea typeface="+mn-ea"/>
                <a:cs typeface="+mn-cs"/>
              </a:defRPr>
            </a:lvl3pPr>
            <a:lvl4pPr algn="l" rtl="0" eaLnBrk="0" fontAlgn="base" hangingPunct="0">
              <a:spcAft>
                <a:spcPct val="0"/>
              </a:spcAft>
              <a:defRPr lang="en-US" sz="2400" smtClean="0">
                <a:solidFill>
                  <a:schemeClr val="tx1"/>
                </a:solidFill>
                <a:latin typeface="+mn-lt"/>
                <a:ea typeface="+mn-ea"/>
                <a:cs typeface="+mn-cs"/>
              </a:defRPr>
            </a:lvl4pPr>
            <a:lvl5pPr algn="l" rtl="0" eaLnBrk="0" fontAlgn="base" hangingPunct="0">
              <a:spcAft>
                <a:spcPct val="0"/>
              </a:spcAft>
              <a:defRPr lang="en-US" sz="2400">
                <a:solidFill>
                  <a:schemeClr val="tx1"/>
                </a:solidFill>
                <a:latin typeface="+mn-lt"/>
                <a:ea typeface="+mn-ea"/>
                <a:cs typeface="+mn-cs"/>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B53548F6-AAA9-4A8D-A869-511B3DFE3256}" type="slidenum">
              <a:rPr lang="en-US"/>
              <a:pPr>
                <a:defRPr/>
              </a:pPr>
              <a:t>‹#›</a:t>
            </a:fld>
            <a:endParaRPr lang="en-US"/>
          </a:p>
        </p:txBody>
      </p:sp>
    </p:spTree>
    <p:extLst>
      <p:ext uri="{BB962C8B-B14F-4D97-AF65-F5344CB8AC3E}">
        <p14:creationId xmlns:p14="http://schemas.microsoft.com/office/powerpoint/2010/main" val="139244374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1520" y="329565"/>
            <a:ext cx="13167360" cy="1371600"/>
          </a:xfrm>
        </p:spPr>
        <p:txBody>
          <a:bodyPr/>
          <a:lstStyle>
            <a:lvl1pPr>
              <a:defRPr>
                <a:solidFill>
                  <a:schemeClr val="tx2"/>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31520" y="1842136"/>
            <a:ext cx="6464301" cy="767715"/>
          </a:xfrm>
        </p:spPr>
        <p:txBody>
          <a:bodyPr anchor="b"/>
          <a:lstStyle>
            <a:lvl1pPr marL="0" indent="0">
              <a:buNone/>
              <a:defRPr sz="3200" b="1"/>
            </a:lvl1pPr>
            <a:lvl2pPr marL="609432" indent="0">
              <a:buNone/>
              <a:defRPr sz="2700" b="1"/>
            </a:lvl2pPr>
            <a:lvl3pPr marL="1218864" indent="0">
              <a:buNone/>
              <a:defRPr sz="2400" b="1"/>
            </a:lvl3pPr>
            <a:lvl4pPr marL="1828293" indent="0">
              <a:buNone/>
              <a:defRPr sz="2100" b="1"/>
            </a:lvl4pPr>
            <a:lvl5pPr marL="2437717" indent="0">
              <a:buNone/>
              <a:defRPr sz="2100" b="1"/>
            </a:lvl5pPr>
            <a:lvl6pPr marL="3047147" indent="0">
              <a:buNone/>
              <a:defRPr sz="2100" b="1"/>
            </a:lvl6pPr>
            <a:lvl7pPr marL="3656579" indent="0">
              <a:buNone/>
              <a:defRPr sz="2100" b="1"/>
            </a:lvl7pPr>
            <a:lvl8pPr marL="4266005" indent="0">
              <a:buNone/>
              <a:defRPr sz="2100" b="1"/>
            </a:lvl8pPr>
            <a:lvl9pPr marL="4875434"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731520" y="2609851"/>
            <a:ext cx="6464301" cy="4741546"/>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700" smtClean="0">
                <a:solidFill>
                  <a:schemeClr val="tx1"/>
                </a:solidFill>
                <a:latin typeface="+mn-lt"/>
                <a:ea typeface="+mn-ea"/>
                <a:cs typeface="+mn-cs"/>
              </a:defRPr>
            </a:lvl2pPr>
            <a:lvl3pPr algn="l" rtl="0" eaLnBrk="0" fontAlgn="base" hangingPunct="0">
              <a:spcAft>
                <a:spcPct val="0"/>
              </a:spcAft>
              <a:defRPr lang="en-US" sz="2700" smtClean="0">
                <a:solidFill>
                  <a:schemeClr val="tx1"/>
                </a:solidFill>
                <a:latin typeface="+mn-lt"/>
                <a:ea typeface="+mn-ea"/>
                <a:cs typeface="+mn-cs"/>
              </a:defRPr>
            </a:lvl3pPr>
            <a:lvl4pPr algn="l" rtl="0" eaLnBrk="0" fontAlgn="base" hangingPunct="0">
              <a:spcAft>
                <a:spcPct val="0"/>
              </a:spcAft>
              <a:defRPr lang="en-US" sz="27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7432046" y="1842136"/>
            <a:ext cx="6466840" cy="767715"/>
          </a:xfrm>
        </p:spPr>
        <p:txBody>
          <a:bodyPr anchor="b"/>
          <a:lstStyle>
            <a:lvl1pPr marL="0" indent="0">
              <a:buNone/>
              <a:defRPr sz="3200" b="1"/>
            </a:lvl1pPr>
            <a:lvl2pPr marL="609432" indent="0">
              <a:buNone/>
              <a:defRPr sz="2700" b="1"/>
            </a:lvl2pPr>
            <a:lvl3pPr marL="1218864" indent="0">
              <a:buNone/>
              <a:defRPr sz="2400" b="1"/>
            </a:lvl3pPr>
            <a:lvl4pPr marL="1828293" indent="0">
              <a:buNone/>
              <a:defRPr sz="2100" b="1"/>
            </a:lvl4pPr>
            <a:lvl5pPr marL="2437717" indent="0">
              <a:buNone/>
              <a:defRPr sz="2100" b="1"/>
            </a:lvl5pPr>
            <a:lvl6pPr marL="3047147" indent="0">
              <a:buNone/>
              <a:defRPr sz="2100" b="1"/>
            </a:lvl6pPr>
            <a:lvl7pPr marL="3656579" indent="0">
              <a:buNone/>
              <a:defRPr sz="2100" b="1"/>
            </a:lvl7pPr>
            <a:lvl8pPr marL="4266005" indent="0">
              <a:buNone/>
              <a:defRPr sz="2100" b="1"/>
            </a:lvl8pPr>
            <a:lvl9pPr marL="4875434"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7432046" y="2609851"/>
            <a:ext cx="6466840" cy="4741546"/>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700" smtClean="0">
                <a:solidFill>
                  <a:schemeClr val="tx1"/>
                </a:solidFill>
                <a:latin typeface="+mn-lt"/>
                <a:ea typeface="+mn-ea"/>
                <a:cs typeface="+mn-cs"/>
              </a:defRPr>
            </a:lvl2pPr>
            <a:lvl3pPr algn="l" rtl="0" eaLnBrk="0" fontAlgn="base" hangingPunct="0">
              <a:spcAft>
                <a:spcPct val="0"/>
              </a:spcAft>
              <a:defRPr lang="en-US" sz="2700" smtClean="0">
                <a:solidFill>
                  <a:schemeClr val="tx1"/>
                </a:solidFill>
                <a:latin typeface="+mn-lt"/>
                <a:ea typeface="+mn-ea"/>
                <a:cs typeface="+mn-cs"/>
              </a:defRPr>
            </a:lvl3pPr>
            <a:lvl4pPr algn="l" rtl="0" eaLnBrk="0" fontAlgn="base" hangingPunct="0">
              <a:spcAft>
                <a:spcPct val="0"/>
              </a:spcAft>
              <a:defRPr lang="en-US" sz="27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204C35C9-3222-4444-B33E-8AB075BE83C6}" type="slidenum">
              <a:rPr lang="en-US"/>
              <a:pPr>
                <a:defRPr/>
              </a:pPr>
              <a:t>‹#›</a:t>
            </a:fld>
            <a:endParaRPr lang="en-US"/>
          </a:p>
        </p:txBody>
      </p:sp>
    </p:spTree>
    <p:extLst>
      <p:ext uri="{BB962C8B-B14F-4D97-AF65-F5344CB8AC3E}">
        <p14:creationId xmlns:p14="http://schemas.microsoft.com/office/powerpoint/2010/main" val="200813896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D4C52F08-588C-488E-A5AB-DF69250DE862}" type="slidenum">
              <a:rPr lang="en-US"/>
              <a:pPr>
                <a:defRPr/>
              </a:pPr>
              <a:t>‹#›</a:t>
            </a:fld>
            <a:endParaRPr lang="en-US"/>
          </a:p>
        </p:txBody>
      </p:sp>
    </p:spTree>
    <p:extLst>
      <p:ext uri="{BB962C8B-B14F-4D97-AF65-F5344CB8AC3E}">
        <p14:creationId xmlns:p14="http://schemas.microsoft.com/office/powerpoint/2010/main" val="190368688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userDrawn="1"/>
        </p:nvSpPr>
        <p:spPr>
          <a:xfrm>
            <a:off x="6"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9" name="Rectangle 18"/>
          <p:cNvSpPr/>
          <p:nvPr userDrawn="1"/>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026" name="Rectangle 2"/>
          <p:cNvSpPr>
            <a:spLocks noGrp="1" noChangeArrowheads="1"/>
          </p:cNvSpPr>
          <p:nvPr>
            <p:ph type="title"/>
          </p:nvPr>
        </p:nvSpPr>
        <p:spPr bwMode="auto">
          <a:xfrm>
            <a:off x="370840" y="171461"/>
            <a:ext cx="13533120" cy="977266"/>
          </a:xfrm>
          <a:prstGeom prst="rect">
            <a:avLst/>
          </a:prstGeom>
          <a:noFill/>
          <a:ln w="9525">
            <a:noFill/>
            <a:miter lim="800000"/>
            <a:headEnd/>
            <a:tailEnd/>
          </a:ln>
        </p:spPr>
        <p:txBody>
          <a:bodyPr vert="horz" wrap="square" lIns="121886" tIns="60941" rIns="121886" bIns="60941"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533406" y="1270639"/>
            <a:ext cx="13548360" cy="5922645"/>
          </a:xfrm>
          <a:prstGeom prst="rect">
            <a:avLst/>
          </a:prstGeom>
          <a:noFill/>
          <a:ln w="9525" algn="ctr">
            <a:noFill/>
            <a:miter lim="800000"/>
            <a:headEnd/>
            <a:tailEnd/>
          </a:ln>
        </p:spPr>
        <p:txBody>
          <a:bodyPr vert="horz" wrap="square" lIns="121886" tIns="60941" rIns="121886" bIns="60941"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8" name="Rectangle 17"/>
          <p:cNvSpPr/>
          <p:nvPr userDrawn="1"/>
        </p:nvSpPr>
        <p:spPr>
          <a:xfrm>
            <a:off x="0" y="7531101"/>
            <a:ext cx="14122400" cy="621792"/>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sp>
        <p:nvSpPr>
          <p:cNvPr id="9"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a:p>
        </p:txBody>
      </p:sp>
      <p:pic>
        <p:nvPicPr>
          <p:cNvPr id="10" name="Picture 27" descr="ti_logo_powerpoint_1_line.png"/>
          <p:cNvPicPr>
            <a:picLocks noChangeAspect="1"/>
          </p:cNvPicPr>
          <p:nvPr userDrawn="1"/>
        </p:nvPicPr>
        <p:blipFill>
          <a:blip r:embed="rId19" cstate="print"/>
          <a:srcRect/>
          <a:stretch>
            <a:fillRect/>
          </a:stretch>
        </p:blipFill>
        <p:spPr bwMode="auto">
          <a:xfrm>
            <a:off x="11457517" y="7689851"/>
            <a:ext cx="2499782" cy="309034"/>
          </a:xfrm>
          <a:prstGeom prst="rect">
            <a:avLst/>
          </a:prstGeom>
          <a:noFill/>
          <a:ln w="9525">
            <a:noFill/>
            <a:miter lim="800000"/>
            <a:headEnd/>
            <a:tailEnd/>
          </a:ln>
        </p:spPr>
      </p:pic>
    </p:spTree>
    <p:extLst>
      <p:ext uri="{BB962C8B-B14F-4D97-AF65-F5344CB8AC3E}">
        <p14:creationId xmlns:p14="http://schemas.microsoft.com/office/powerpoint/2010/main" val="1742349201"/>
      </p:ext>
    </p:extLst>
  </p:cSld>
  <p:clrMap bg1="lt1" tx1="dk1" bg2="lt2" tx2="dk2" accent1="accent1" accent2="accent2" accent3="accent3" accent4="accent4" accent5="accent5" accent6="accent6" hlink="hlink" folHlink="folHlink"/>
  <p:sldLayoutIdLst>
    <p:sldLayoutId id="2147483676" r:id="rId1"/>
    <p:sldLayoutId id="2147483693" r:id="rId2"/>
    <p:sldLayoutId id="2147483694" r:id="rId3"/>
    <p:sldLayoutId id="2147483695"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Lst>
  <p:timing>
    <p:tnLst>
      <p:par>
        <p:cTn id="1" dur="indefinite" restart="never" nodeType="tmRoot"/>
      </p:par>
    </p:tnLst>
  </p:timing>
  <p:hf hdr="0" ftr="0" dt="0"/>
  <p:txStyles>
    <p:titleStyle>
      <a:lvl1pPr algn="l" rtl="0" eaLnBrk="0" fontAlgn="base" hangingPunct="0">
        <a:lnSpc>
          <a:spcPct val="85000"/>
        </a:lnSpc>
        <a:spcBef>
          <a:spcPct val="0"/>
        </a:spcBef>
        <a:spcAft>
          <a:spcPct val="0"/>
        </a:spcAft>
        <a:defRPr sz="43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p:titleStyle>
    <p:bodyStyle>
      <a:lvl1pPr marL="302598" indent="-302598" algn="l" rtl="0" eaLnBrk="0" fontAlgn="base" hangingPunct="0">
        <a:spcBef>
          <a:spcPts val="1067"/>
        </a:spcBef>
        <a:spcAft>
          <a:spcPct val="0"/>
        </a:spcAft>
        <a:buChar char="•"/>
        <a:defRPr sz="2900">
          <a:solidFill>
            <a:schemeClr val="tx1"/>
          </a:solidFill>
          <a:latin typeface="+mn-lt"/>
          <a:ea typeface="+mn-ea"/>
          <a:cs typeface="+mn-cs"/>
        </a:defRPr>
      </a:lvl1pPr>
      <a:lvl2pPr marL="766021" indent="-311066" algn="l" rtl="0" eaLnBrk="0" fontAlgn="base" hangingPunct="0">
        <a:spcBef>
          <a:spcPct val="20000"/>
        </a:spcBef>
        <a:spcAft>
          <a:spcPct val="0"/>
        </a:spcAft>
        <a:buChar char="–"/>
        <a:defRPr sz="2600">
          <a:solidFill>
            <a:schemeClr val="tx1"/>
          </a:solidFill>
          <a:latin typeface="+mn-lt"/>
        </a:defRPr>
      </a:lvl2pPr>
      <a:lvl3pPr marL="1138448" indent="-220077" algn="l" rtl="0" eaLnBrk="0" fontAlgn="base" hangingPunct="0">
        <a:spcBef>
          <a:spcPct val="15000"/>
        </a:spcBef>
        <a:spcAft>
          <a:spcPct val="0"/>
        </a:spcAft>
        <a:buChar char="•"/>
        <a:defRPr sz="2600">
          <a:solidFill>
            <a:schemeClr val="tx1"/>
          </a:solidFill>
          <a:latin typeface="+mn-lt"/>
        </a:defRPr>
      </a:lvl3pPr>
      <a:lvl4pPr marL="1601869" indent="-311066" algn="l" rtl="0" eaLnBrk="0" fontAlgn="base" hangingPunct="0">
        <a:spcBef>
          <a:spcPct val="5000"/>
        </a:spcBef>
        <a:spcAft>
          <a:spcPct val="0"/>
        </a:spcAft>
        <a:buChar char="–"/>
        <a:defRPr sz="2600">
          <a:solidFill>
            <a:schemeClr val="tx1"/>
          </a:solidFill>
          <a:latin typeface="+mn-lt"/>
        </a:defRPr>
      </a:lvl4pPr>
      <a:lvl5pPr marL="1984874" indent="-230661" algn="l" rtl="0" eaLnBrk="0" fontAlgn="base" hangingPunct="0">
        <a:spcBef>
          <a:spcPct val="0"/>
        </a:spcBef>
        <a:spcAft>
          <a:spcPct val="0"/>
        </a:spcAft>
        <a:buChar char="»"/>
        <a:defRPr sz="2600">
          <a:solidFill>
            <a:schemeClr val="tx1"/>
          </a:solidFill>
          <a:latin typeface="+mn-lt"/>
        </a:defRPr>
      </a:lvl5pPr>
      <a:lvl6pPr marL="2594306" indent="-230661" algn="l" rtl="0" fontAlgn="base">
        <a:spcBef>
          <a:spcPct val="0"/>
        </a:spcBef>
        <a:spcAft>
          <a:spcPct val="0"/>
        </a:spcAft>
        <a:buChar char="»"/>
        <a:defRPr sz="2100">
          <a:solidFill>
            <a:schemeClr val="tx1"/>
          </a:solidFill>
          <a:latin typeface="+mn-lt"/>
        </a:defRPr>
      </a:lvl6pPr>
      <a:lvl7pPr marL="3203738" indent="-230661" algn="l" rtl="0" fontAlgn="base">
        <a:spcBef>
          <a:spcPct val="0"/>
        </a:spcBef>
        <a:spcAft>
          <a:spcPct val="0"/>
        </a:spcAft>
        <a:buChar char="»"/>
        <a:defRPr sz="2100">
          <a:solidFill>
            <a:schemeClr val="tx1"/>
          </a:solidFill>
          <a:latin typeface="+mn-lt"/>
        </a:defRPr>
      </a:lvl7pPr>
      <a:lvl8pPr marL="3813168" indent="-230661" algn="l" rtl="0" fontAlgn="base">
        <a:spcBef>
          <a:spcPct val="0"/>
        </a:spcBef>
        <a:spcAft>
          <a:spcPct val="0"/>
        </a:spcAft>
        <a:buChar char="»"/>
        <a:defRPr sz="2100">
          <a:solidFill>
            <a:schemeClr val="tx1"/>
          </a:solidFill>
          <a:latin typeface="+mn-lt"/>
        </a:defRPr>
      </a:lvl8pPr>
      <a:lvl9pPr marL="4422598" indent="-230661" algn="l" rtl="0" fontAlgn="base">
        <a:spcBef>
          <a:spcPct val="0"/>
        </a:spcBef>
        <a:spcAft>
          <a:spcPct val="0"/>
        </a:spcAft>
        <a:buChar char="»"/>
        <a:defRPr sz="2100">
          <a:solidFill>
            <a:schemeClr val="tx1"/>
          </a:solidFill>
          <a:latin typeface="+mn-lt"/>
        </a:defRPr>
      </a:lvl9pPr>
    </p:bodyStyle>
    <p:otherStyle>
      <a:defPPr>
        <a:defRPr lang="en-US"/>
      </a:defPPr>
      <a:lvl1pPr marL="0" algn="l" defTabSz="1218864" rtl="0" eaLnBrk="1" latinLnBrk="0" hangingPunct="1">
        <a:defRPr sz="2400" kern="1200">
          <a:solidFill>
            <a:schemeClr val="tx1"/>
          </a:solidFill>
          <a:latin typeface="+mn-lt"/>
          <a:ea typeface="+mn-ea"/>
          <a:cs typeface="+mn-cs"/>
        </a:defRPr>
      </a:lvl1pPr>
      <a:lvl2pPr marL="609432" algn="l" defTabSz="1218864" rtl="0" eaLnBrk="1" latinLnBrk="0" hangingPunct="1">
        <a:defRPr sz="2400" kern="1200">
          <a:solidFill>
            <a:schemeClr val="tx1"/>
          </a:solidFill>
          <a:latin typeface="+mn-lt"/>
          <a:ea typeface="+mn-ea"/>
          <a:cs typeface="+mn-cs"/>
        </a:defRPr>
      </a:lvl2pPr>
      <a:lvl3pPr marL="1218864" algn="l" defTabSz="1218864" rtl="0" eaLnBrk="1" latinLnBrk="0" hangingPunct="1">
        <a:defRPr sz="2400" kern="1200">
          <a:solidFill>
            <a:schemeClr val="tx1"/>
          </a:solidFill>
          <a:latin typeface="+mn-lt"/>
          <a:ea typeface="+mn-ea"/>
          <a:cs typeface="+mn-cs"/>
        </a:defRPr>
      </a:lvl3pPr>
      <a:lvl4pPr marL="1828293" algn="l" defTabSz="1218864" rtl="0" eaLnBrk="1" latinLnBrk="0" hangingPunct="1">
        <a:defRPr sz="2400" kern="1200">
          <a:solidFill>
            <a:schemeClr val="tx1"/>
          </a:solidFill>
          <a:latin typeface="+mn-lt"/>
          <a:ea typeface="+mn-ea"/>
          <a:cs typeface="+mn-cs"/>
        </a:defRPr>
      </a:lvl4pPr>
      <a:lvl5pPr marL="2437717" algn="l" defTabSz="1218864" rtl="0" eaLnBrk="1" latinLnBrk="0" hangingPunct="1">
        <a:defRPr sz="2400" kern="1200">
          <a:solidFill>
            <a:schemeClr val="tx1"/>
          </a:solidFill>
          <a:latin typeface="+mn-lt"/>
          <a:ea typeface="+mn-ea"/>
          <a:cs typeface="+mn-cs"/>
        </a:defRPr>
      </a:lvl5pPr>
      <a:lvl6pPr marL="3047147" algn="l" defTabSz="1218864" rtl="0" eaLnBrk="1" latinLnBrk="0" hangingPunct="1">
        <a:defRPr sz="2400" kern="1200">
          <a:solidFill>
            <a:schemeClr val="tx1"/>
          </a:solidFill>
          <a:latin typeface="+mn-lt"/>
          <a:ea typeface="+mn-ea"/>
          <a:cs typeface="+mn-cs"/>
        </a:defRPr>
      </a:lvl6pPr>
      <a:lvl7pPr marL="3656579" algn="l" defTabSz="1218864" rtl="0" eaLnBrk="1" latinLnBrk="0" hangingPunct="1">
        <a:defRPr sz="2400" kern="1200">
          <a:solidFill>
            <a:schemeClr val="tx1"/>
          </a:solidFill>
          <a:latin typeface="+mn-lt"/>
          <a:ea typeface="+mn-ea"/>
          <a:cs typeface="+mn-cs"/>
        </a:defRPr>
      </a:lvl7pPr>
      <a:lvl8pPr marL="4266005" algn="l" defTabSz="1218864" rtl="0" eaLnBrk="1" latinLnBrk="0" hangingPunct="1">
        <a:defRPr sz="2400" kern="1200">
          <a:solidFill>
            <a:schemeClr val="tx1"/>
          </a:solidFill>
          <a:latin typeface="+mn-lt"/>
          <a:ea typeface="+mn-ea"/>
          <a:cs typeface="+mn-cs"/>
        </a:defRPr>
      </a:lvl8pPr>
      <a:lvl9pPr marL="4875434" algn="l" defTabSz="1218864"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Microsoft_Visio_2003-2010_Drawing1.vsd"/><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13.emf"/></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14.emf"/></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Visio_Drawing2.vsdx"/><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image" Target="../media/image15.emf"/></Relationships>
</file>

<file path=ppt/slides/_rels/slide15.xml.rels><?xml version="1.0" encoding="UTF-8" standalone="yes"?>
<Relationships xmlns="http://schemas.openxmlformats.org/package/2006/relationships"><Relationship Id="rId2" Type="http://schemas.openxmlformats.org/officeDocument/2006/relationships/hyperlink" Target="http://www.ti.com/lit/zip/sbac190"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640" y="2377441"/>
            <a:ext cx="13533120" cy="1764030"/>
          </a:xfrm>
        </p:spPr>
        <p:txBody>
          <a:bodyPr/>
          <a:lstStyle/>
          <a:p>
            <a:pPr defTabSz="914400" eaLnBrk="1" hangingPunct="1"/>
            <a:r>
              <a:rPr lang="en-US" sz="4800" dirty="0" smtClean="0">
                <a:solidFill>
                  <a:srgbClr val="C00000"/>
                </a:solidFill>
              </a:rPr>
              <a:t>Troubleshooting Guide</a:t>
            </a:r>
            <a:endParaRPr lang="en-US" sz="2400" dirty="0">
              <a:solidFill>
                <a:srgbClr val="C00000"/>
              </a:solidFill>
            </a:endParaRPr>
          </a:p>
        </p:txBody>
      </p:sp>
      <p:sp>
        <p:nvSpPr>
          <p:cNvPr id="3" name="Subtitle 2"/>
          <p:cNvSpPr>
            <a:spLocks noGrp="1"/>
          </p:cNvSpPr>
          <p:nvPr>
            <p:ph type="subTitle" idx="1"/>
          </p:nvPr>
        </p:nvSpPr>
        <p:spPr>
          <a:xfrm>
            <a:off x="548640" y="4709161"/>
            <a:ext cx="13533120" cy="1783080"/>
          </a:xfrm>
        </p:spPr>
        <p:txBody>
          <a:bodyPr/>
          <a:lstStyle/>
          <a:p>
            <a:pPr defTabSz="914400" eaLnBrk="1" hangingPunct="1"/>
            <a:r>
              <a:rPr lang="en-US" sz="2400" dirty="0"/>
              <a:t>Art Kay &amp; Peggy Liska</a:t>
            </a:r>
          </a:p>
        </p:txBody>
      </p:sp>
      <p:sp>
        <p:nvSpPr>
          <p:cNvPr id="4" name="AutoShape 2" descr="http://imgt3.bdstatic.com/it/u=1180523526,1835255193&amp;fm=21&amp;gp=0.jpg"/>
          <p:cNvSpPr>
            <a:spLocks noChangeAspect="1" noChangeArrowheads="1"/>
          </p:cNvSpPr>
          <p:nvPr/>
        </p:nvSpPr>
        <p:spPr bwMode="auto">
          <a:xfrm>
            <a:off x="248920" y="-173355"/>
            <a:ext cx="487680" cy="36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46304" tIns="73152" rIns="146304" bIns="73152" numCol="1" anchor="t" anchorCtr="0" compatLnSpc="1">
            <a:prstTxWarp prst="textNoShape">
              <a:avLst/>
            </a:prstTxWarp>
          </a:bodyPr>
          <a:lstStyle/>
          <a:p>
            <a:endParaRPr lang="en-US" dirty="0"/>
          </a:p>
        </p:txBody>
      </p:sp>
      <p:sp>
        <p:nvSpPr>
          <p:cNvPr id="6" name="AutoShape 4" descr="http://imgt3.bdstatic.com/it/u=1180523526,1835255193&amp;fm=21&amp;gp=0.jpg"/>
          <p:cNvSpPr>
            <a:spLocks noChangeAspect="1" noChangeArrowheads="1"/>
          </p:cNvSpPr>
          <p:nvPr/>
        </p:nvSpPr>
        <p:spPr bwMode="auto">
          <a:xfrm>
            <a:off x="492760" y="9525"/>
            <a:ext cx="487680" cy="36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46304" tIns="73152" rIns="146304" bIns="73152" numCol="1" anchor="t" anchorCtr="0" compatLnSpc="1">
            <a:prstTxWarp prst="textNoShape">
              <a:avLst/>
            </a:prstTxWarp>
          </a:bodyPr>
          <a:lstStyle/>
          <a:p>
            <a:endParaRPr lang="en-US" dirty="0"/>
          </a:p>
        </p:txBody>
      </p:sp>
      <p:sp>
        <p:nvSpPr>
          <p:cNvPr id="9" name="Slide Number Placeholder 3"/>
          <p:cNvSpPr>
            <a:spLocks noGrp="1"/>
          </p:cNvSpPr>
          <p:nvPr>
            <p:ph type="sldNum" sz="quarter" idx="4294967295"/>
          </p:nvPr>
        </p:nvSpPr>
        <p:spPr>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p>
            <a:pPr algn="r"/>
            <a:fld id="{3B20521C-F793-4067-BB07-C7AF74E21EF3}" type="slidenum">
              <a:rPr lang="en-US"/>
              <a:pPr algn="r"/>
              <a:t>1</a:t>
            </a:fld>
            <a:endParaRPr lang="en-US" dirty="0"/>
          </a:p>
        </p:txBody>
      </p:sp>
    </p:spTree>
    <p:extLst>
      <p:ext uri="{BB962C8B-B14F-4D97-AF65-F5344CB8AC3E}">
        <p14:creationId xmlns:p14="http://schemas.microsoft.com/office/powerpoint/2010/main" val="2727748555"/>
      </p:ext>
    </p:extLst>
  </p:cSld>
  <p:clrMapOvr>
    <a:masterClrMapping/>
  </p:clrMapOvr>
  <mc:AlternateContent xmlns:mc="http://schemas.openxmlformats.org/markup-compatibility/2006" xmlns:p14="http://schemas.microsoft.com/office/powerpoint/2010/main">
    <mc:Choice Requires="p14">
      <p:transition p14:dur="100" advClick="0" advTm="3000">
        <p:cut/>
      </p:transition>
    </mc:Choice>
    <mc:Fallback xmlns="">
      <p:transition advClick="0" advTm="3000">
        <p:cu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If no sound, check settings.</a:t>
            </a:r>
            <a:endParaRPr lang="en-US" dirty="0"/>
          </a:p>
        </p:txBody>
      </p:sp>
      <p:sp>
        <p:nvSpPr>
          <p:cNvPr id="3" name="Slide Number Placeholder 2"/>
          <p:cNvSpPr>
            <a:spLocks noGrp="1"/>
          </p:cNvSpPr>
          <p:nvPr>
            <p:ph type="sldNum" sz="quarter" idx="4294967295"/>
          </p:nvPr>
        </p:nvSpPr>
        <p:spPr>
          <a:xfrm>
            <a:off x="11231536" y="7679989"/>
            <a:ext cx="3413760" cy="438150"/>
          </a:xfrm>
          <a:prstGeom prst="rect">
            <a:avLst/>
          </a:prstGeom>
        </p:spPr>
        <p:txBody>
          <a:bodyPr lIns="146304" tIns="73152" rIns="146304" bIns="73152"/>
          <a:lstStyle/>
          <a:p>
            <a:fld id="{0892281B-189C-DD44-8CCD-1176BC153EB5}" type="slidenum">
              <a:rPr lang="en-US" smtClean="0">
                <a:solidFill>
                  <a:srgbClr val="000000">
                    <a:tint val="75000"/>
                  </a:srgbClr>
                </a:solidFill>
              </a:rPr>
              <a:pPr/>
              <a:t>10</a:t>
            </a:fld>
            <a:endParaRPr lang="en-US" dirty="0">
              <a:solidFill>
                <a:srgbClr val="000000">
                  <a:tint val="75000"/>
                </a:srgbClr>
              </a:solidFill>
            </a:endParaRPr>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366" t="15298" r="63784" b="27142"/>
          <a:stretch/>
        </p:blipFill>
        <p:spPr bwMode="auto">
          <a:xfrm>
            <a:off x="5928621" y="1188720"/>
            <a:ext cx="3587629" cy="5852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16690" y="1122967"/>
            <a:ext cx="3713269" cy="59836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0250" t="5082" r="74125" b="23111"/>
          <a:stretch/>
        </p:blipFill>
        <p:spPr bwMode="auto">
          <a:xfrm>
            <a:off x="700440" y="1188720"/>
            <a:ext cx="4527741" cy="5852160"/>
          </a:xfrm>
          <a:prstGeom prst="rect">
            <a:avLst/>
          </a:prstGeom>
          <a:noFill/>
          <a:ln w="9525">
            <a:solidFill>
              <a:schemeClr val="accent2">
                <a:lumMod val="40000"/>
                <a:lumOff val="60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7" name="Right Arrow 6"/>
          <p:cNvSpPr/>
          <p:nvPr/>
        </p:nvSpPr>
        <p:spPr>
          <a:xfrm>
            <a:off x="9008383" y="2745254"/>
            <a:ext cx="1545234" cy="575354"/>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cxnSp>
        <p:nvCxnSpPr>
          <p:cNvPr id="9" name="Straight Arrow Connector 8"/>
          <p:cNvCxnSpPr>
            <a:stCxn id="14" idx="2"/>
          </p:cNvCxnSpPr>
          <p:nvPr/>
        </p:nvCxnSpPr>
        <p:spPr>
          <a:xfrm>
            <a:off x="8114775" y="2193078"/>
            <a:ext cx="413752" cy="23583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12082176" y="1988795"/>
            <a:ext cx="436250" cy="104413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7238475" y="1676400"/>
            <a:ext cx="1752600" cy="516678"/>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dirty="0">
                <a:solidFill>
                  <a:schemeClr val="tx1"/>
                </a:solidFill>
              </a:rPr>
              <a:t>Click Test</a:t>
            </a:r>
          </a:p>
        </p:txBody>
      </p:sp>
      <p:sp>
        <p:nvSpPr>
          <p:cNvPr id="17" name="Rounded Rectangle 16"/>
          <p:cNvSpPr/>
          <p:nvPr/>
        </p:nvSpPr>
        <p:spPr>
          <a:xfrm>
            <a:off x="11231312" y="1371600"/>
            <a:ext cx="2408488" cy="741266"/>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dirty="0">
                <a:solidFill>
                  <a:schemeClr val="tx1"/>
                </a:solidFill>
              </a:rPr>
              <a:t>Check for blue indicators</a:t>
            </a:r>
          </a:p>
        </p:txBody>
      </p:sp>
    </p:spTree>
    <p:extLst>
      <p:ext uri="{BB962C8B-B14F-4D97-AF65-F5344CB8AC3E}">
        <p14:creationId xmlns:p14="http://schemas.microsoft.com/office/powerpoint/2010/main" val="2706775359"/>
      </p:ext>
    </p:extLst>
  </p:cSld>
  <p:clrMapOvr>
    <a:masterClrMapping/>
  </p:clrMapOvr>
  <mc:AlternateContent xmlns:mc="http://schemas.openxmlformats.org/markup-compatibility/2006">
    <mc:Choice xmlns:p14="http://schemas.microsoft.com/office/powerpoint/2010/main" Requires="p14">
      <p:transition p14:dur="100" advClick="0" advTm="10000">
        <p:cut/>
      </p:transition>
    </mc:Choice>
    <mc:Fallback>
      <p:transition advClick="0" advTm="10000">
        <p:cu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Troubleshooting the </a:t>
            </a:r>
            <a:r>
              <a:rPr lang="en-US" dirty="0" smtClean="0"/>
              <a:t>Hardware</a:t>
            </a:r>
            <a:endParaRPr lang="en-US" dirty="0"/>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328245777"/>
      </p:ext>
    </p:extLst>
  </p:cSld>
  <p:clrMapOvr>
    <a:masterClrMapping/>
  </p:clrMapOvr>
  <mc:AlternateContent xmlns:mc="http://schemas.openxmlformats.org/markup-compatibility/2006" xmlns:p14="http://schemas.microsoft.com/office/powerpoint/2010/main">
    <mc:Choice Requires="p14">
      <p:transition p14:dur="100" advClick="0" advTm="3000">
        <p:cut/>
      </p:transition>
    </mc:Choice>
    <mc:Fallback xmlns="">
      <p:transition advClick="0" advTm="3000">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Troubleshooting the Hardware</a:t>
            </a:r>
            <a:endParaRPr lang="en-US" dirty="0"/>
          </a:p>
        </p:txBody>
      </p:sp>
      <p:sp>
        <p:nvSpPr>
          <p:cNvPr id="6" name="Content Placeholder 5"/>
          <p:cNvSpPr>
            <a:spLocks noGrp="1"/>
          </p:cNvSpPr>
          <p:nvPr>
            <p:ph idx="1"/>
          </p:nvPr>
        </p:nvSpPr>
        <p:spPr/>
        <p:txBody>
          <a:bodyPr/>
          <a:lstStyle/>
          <a:p>
            <a:r>
              <a:rPr lang="en-US" dirty="0" smtClean="0"/>
              <a:t>Make sure that all cable connections are tight.  </a:t>
            </a:r>
            <a:endParaRPr lang="en-US" dirty="0"/>
          </a:p>
          <a:p>
            <a:pPr lvl="1"/>
            <a:r>
              <a:rPr lang="en-US" dirty="0" smtClean="0"/>
              <a:t>If the signal is distorted or not visible make sure the SMA cable is tight.</a:t>
            </a:r>
          </a:p>
          <a:p>
            <a:pPr lvl="1"/>
            <a:r>
              <a:rPr lang="en-US" dirty="0" smtClean="0"/>
              <a:t>If the software doesn’t communicate with the hardware, check the USB connections.</a:t>
            </a:r>
          </a:p>
        </p:txBody>
      </p:sp>
      <p:sp>
        <p:nvSpPr>
          <p:cNvPr id="4" name="Slide Number Placeholder 3"/>
          <p:cNvSpPr>
            <a:spLocks noGrp="1"/>
          </p:cNvSpPr>
          <p:nvPr>
            <p:ph type="sldNum" sz="quarter" idx="10"/>
          </p:nvPr>
        </p:nvSpPr>
        <p:spPr/>
        <p:txBody>
          <a:bodyPr/>
          <a:lstStyle/>
          <a:p>
            <a:pPr>
              <a:defRPr/>
            </a:pPr>
            <a:fld id="{B6C70261-DCF8-4A97-9502-E8EEF2364CDE}" type="slidenum">
              <a:rPr lang="en-US" smtClean="0"/>
              <a:pPr>
                <a:defRPr/>
              </a:pPr>
              <a:t>12</a:t>
            </a:fld>
            <a:endParaRPr lang="en-US" dirty="0"/>
          </a:p>
        </p:txBody>
      </p:sp>
      <p:graphicFrame>
        <p:nvGraphicFramePr>
          <p:cNvPr id="2" name="Object 1"/>
          <p:cNvGraphicFramePr>
            <a:graphicFrameLocks noChangeAspect="1"/>
          </p:cNvGraphicFramePr>
          <p:nvPr>
            <p:extLst>
              <p:ext uri="{D42A27DB-BD31-4B8C-83A1-F6EECF244321}">
                <p14:modId xmlns:p14="http://schemas.microsoft.com/office/powerpoint/2010/main" val="135009458"/>
              </p:ext>
            </p:extLst>
          </p:nvPr>
        </p:nvGraphicFramePr>
        <p:xfrm>
          <a:off x="3124200" y="2819400"/>
          <a:ext cx="7673148" cy="4549356"/>
        </p:xfrm>
        <a:graphic>
          <a:graphicData uri="http://schemas.openxmlformats.org/presentationml/2006/ole">
            <mc:AlternateContent xmlns:mc="http://schemas.openxmlformats.org/markup-compatibility/2006">
              <mc:Choice xmlns:v="urn:schemas-microsoft-com:vml" Requires="v">
                <p:oleObj spid="_x0000_s3107" name="Visio" r:id="rId3" imgW="7109467" imgH="4069008" progId="Visio.Drawing.11">
                  <p:embed/>
                </p:oleObj>
              </mc:Choice>
              <mc:Fallback>
                <p:oleObj name="Visio" r:id="rId3" imgW="7109467" imgH="4069008" progId="Visio.Drawing.11">
                  <p:embed/>
                  <p:pic>
                    <p:nvPicPr>
                      <p:cNvPr id="0" name=""/>
                      <p:cNvPicPr/>
                      <p:nvPr/>
                    </p:nvPicPr>
                    <p:blipFill>
                      <a:blip r:embed="rId4"/>
                      <a:stretch>
                        <a:fillRect/>
                      </a:stretch>
                    </p:blipFill>
                    <p:spPr>
                      <a:xfrm>
                        <a:off x="3124200" y="2819400"/>
                        <a:ext cx="7673148" cy="4549356"/>
                      </a:xfrm>
                      <a:prstGeom prst="rect">
                        <a:avLst/>
                      </a:prstGeom>
                    </p:spPr>
                  </p:pic>
                </p:oleObj>
              </mc:Fallback>
            </mc:AlternateContent>
          </a:graphicData>
        </a:graphic>
      </p:graphicFrame>
    </p:spTree>
    <p:extLst>
      <p:ext uri="{BB962C8B-B14F-4D97-AF65-F5344CB8AC3E}">
        <p14:creationId xmlns:p14="http://schemas.microsoft.com/office/powerpoint/2010/main" val="2426379738"/>
      </p:ext>
    </p:extLst>
  </p:cSld>
  <p:clrMapOvr>
    <a:masterClrMapping/>
  </p:clrMapOvr>
  <mc:AlternateContent xmlns:mc="http://schemas.openxmlformats.org/markup-compatibility/2006">
    <mc:Choice xmlns:p14="http://schemas.microsoft.com/office/powerpoint/2010/main" Requires="p14">
      <p:transition p14:dur="100" advClick="0" advTm="15000">
        <p:cut/>
      </p:transition>
    </mc:Choice>
    <mc:Fallback>
      <p:transition advClick="0" advTm="15000">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Troubleshooting the Hardware</a:t>
            </a:r>
            <a:endParaRPr lang="en-US" dirty="0"/>
          </a:p>
        </p:txBody>
      </p:sp>
      <p:sp>
        <p:nvSpPr>
          <p:cNvPr id="6" name="Content Placeholder 5"/>
          <p:cNvSpPr>
            <a:spLocks noGrp="1"/>
          </p:cNvSpPr>
          <p:nvPr>
            <p:ph idx="1"/>
          </p:nvPr>
        </p:nvSpPr>
        <p:spPr/>
        <p:txBody>
          <a:bodyPr/>
          <a:lstStyle/>
          <a:p>
            <a:r>
              <a:rPr lang="en-US" dirty="0" smtClean="0"/>
              <a:t>When installing the coupon cards make sure </a:t>
            </a:r>
            <a:r>
              <a:rPr lang="en-US" dirty="0" smtClean="0"/>
              <a:t>that:</a:t>
            </a:r>
            <a:endParaRPr lang="en-US" dirty="0" smtClean="0"/>
          </a:p>
          <a:p>
            <a:pPr lvl="1"/>
            <a:r>
              <a:rPr lang="en-US" dirty="0" smtClean="0"/>
              <a:t>The card is r</a:t>
            </a:r>
            <a:r>
              <a:rPr lang="en-US" dirty="0" smtClean="0"/>
              <a:t>ight </a:t>
            </a:r>
            <a:r>
              <a:rPr lang="en-US" dirty="0" smtClean="0"/>
              <a:t>side up</a:t>
            </a:r>
          </a:p>
          <a:p>
            <a:pPr lvl="1"/>
            <a:r>
              <a:rPr lang="en-US" dirty="0" smtClean="0"/>
              <a:t>The pins are aligned properly with the socket</a:t>
            </a:r>
          </a:p>
        </p:txBody>
      </p:sp>
      <p:sp>
        <p:nvSpPr>
          <p:cNvPr id="4" name="Slide Number Placeholder 3"/>
          <p:cNvSpPr>
            <a:spLocks noGrp="1"/>
          </p:cNvSpPr>
          <p:nvPr>
            <p:ph type="sldNum" sz="quarter" idx="10"/>
          </p:nvPr>
        </p:nvSpPr>
        <p:spPr/>
        <p:txBody>
          <a:bodyPr/>
          <a:lstStyle/>
          <a:p>
            <a:pPr>
              <a:defRPr/>
            </a:pPr>
            <a:fld id="{B6C70261-DCF8-4A97-9502-E8EEF2364CDE}" type="slidenum">
              <a:rPr lang="en-US" smtClean="0"/>
              <a:pPr>
                <a:defRPr/>
              </a:pPr>
              <a:t>13</a:t>
            </a:fld>
            <a:endParaRPr lang="en-US" dirty="0"/>
          </a:p>
        </p:txBody>
      </p:sp>
      <p:sp>
        <p:nvSpPr>
          <p:cNvPr id="2" name="Rectangle 2"/>
          <p:cNvSpPr>
            <a:spLocks noChangeArrowheads="1"/>
          </p:cNvSpPr>
          <p:nvPr/>
        </p:nvSpPr>
        <p:spPr bwMode="auto">
          <a:xfrm>
            <a:off x="0" y="0"/>
            <a:ext cx="146304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2604641960"/>
              </p:ext>
            </p:extLst>
          </p:nvPr>
        </p:nvGraphicFramePr>
        <p:xfrm>
          <a:off x="215900" y="2971800"/>
          <a:ext cx="14198600" cy="3975100"/>
        </p:xfrm>
        <a:graphic>
          <a:graphicData uri="http://schemas.openxmlformats.org/presentationml/2006/ole">
            <mc:AlternateContent xmlns:mc="http://schemas.openxmlformats.org/markup-compatibility/2006">
              <mc:Choice xmlns:v="urn:schemas-microsoft-com:vml" Requires="v">
                <p:oleObj spid="_x0000_s1062" name="Visio" r:id="rId3" imgW="16855431" imgH="4762584" progId="Visio.Drawing.15">
                  <p:embed/>
                </p:oleObj>
              </mc:Choice>
              <mc:Fallback>
                <p:oleObj name="Visio" r:id="rId3" imgW="16855431" imgH="4762584" progId="Visio.Drawing.15">
                  <p:embed/>
                  <p:pic>
                    <p:nvPicPr>
                      <p:cNvPr id="0" name=""/>
                      <p:cNvPicPr/>
                      <p:nvPr/>
                    </p:nvPicPr>
                    <p:blipFill>
                      <a:blip r:embed="rId4"/>
                      <a:stretch>
                        <a:fillRect/>
                      </a:stretch>
                    </p:blipFill>
                    <p:spPr>
                      <a:xfrm>
                        <a:off x="215900" y="2971800"/>
                        <a:ext cx="14198600" cy="3975100"/>
                      </a:xfrm>
                      <a:prstGeom prst="rect">
                        <a:avLst/>
                      </a:prstGeom>
                    </p:spPr>
                  </p:pic>
                </p:oleObj>
              </mc:Fallback>
            </mc:AlternateContent>
          </a:graphicData>
        </a:graphic>
      </p:graphicFrame>
    </p:spTree>
    <p:extLst>
      <p:ext uri="{BB962C8B-B14F-4D97-AF65-F5344CB8AC3E}">
        <p14:creationId xmlns:p14="http://schemas.microsoft.com/office/powerpoint/2010/main" val="3395823716"/>
      </p:ext>
    </p:extLst>
  </p:cSld>
  <p:clrMapOvr>
    <a:masterClrMapping/>
  </p:clrMapOvr>
  <mc:AlternateContent xmlns:mc="http://schemas.openxmlformats.org/markup-compatibility/2006">
    <mc:Choice xmlns:p14="http://schemas.microsoft.com/office/powerpoint/2010/main" Requires="p14">
      <p:transition p14:dur="100" advClick="0" advTm="20000">
        <p:cut/>
      </p:transition>
    </mc:Choice>
    <mc:Fallback>
      <p:transition advClick="0" advTm="20000">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Troubleshooting the Hardware</a:t>
            </a:r>
            <a:endParaRPr lang="en-US" dirty="0"/>
          </a:p>
        </p:txBody>
      </p:sp>
      <p:sp>
        <p:nvSpPr>
          <p:cNvPr id="6" name="Content Placeholder 5"/>
          <p:cNvSpPr>
            <a:spLocks noGrp="1"/>
          </p:cNvSpPr>
          <p:nvPr>
            <p:ph idx="1"/>
          </p:nvPr>
        </p:nvSpPr>
        <p:spPr/>
        <p:txBody>
          <a:bodyPr/>
          <a:lstStyle/>
          <a:p>
            <a:r>
              <a:rPr lang="en-US" dirty="0" smtClean="0"/>
              <a:t>When installing the coupon </a:t>
            </a:r>
            <a:r>
              <a:rPr lang="en-US" dirty="0" smtClean="0"/>
              <a:t>cards:</a:t>
            </a:r>
          </a:p>
          <a:p>
            <a:pPr lvl="1"/>
            <a:r>
              <a:rPr lang="en-US" dirty="0" smtClean="0"/>
              <a:t>Do not bend the leads</a:t>
            </a:r>
          </a:p>
          <a:p>
            <a:pPr lvl="1"/>
            <a:r>
              <a:rPr lang="en-US" dirty="0" smtClean="0"/>
              <a:t>Make </a:t>
            </a:r>
            <a:r>
              <a:rPr lang="en-US" dirty="0" smtClean="0"/>
              <a:t>sure that </a:t>
            </a:r>
            <a:r>
              <a:rPr lang="en-US" dirty="0" smtClean="0"/>
              <a:t>equal </a:t>
            </a:r>
            <a:r>
              <a:rPr lang="en-US" dirty="0" smtClean="0"/>
              <a:t>force is used when plugging the device into the </a:t>
            </a:r>
            <a:r>
              <a:rPr lang="en-US" dirty="0" smtClean="0"/>
              <a:t>socket</a:t>
            </a:r>
            <a:endParaRPr lang="en-US" dirty="0" smtClean="0"/>
          </a:p>
        </p:txBody>
      </p:sp>
      <p:sp>
        <p:nvSpPr>
          <p:cNvPr id="4" name="Slide Number Placeholder 3"/>
          <p:cNvSpPr>
            <a:spLocks noGrp="1"/>
          </p:cNvSpPr>
          <p:nvPr>
            <p:ph type="sldNum" sz="quarter" idx="10"/>
          </p:nvPr>
        </p:nvSpPr>
        <p:spPr/>
        <p:txBody>
          <a:bodyPr/>
          <a:lstStyle/>
          <a:p>
            <a:pPr>
              <a:defRPr/>
            </a:pPr>
            <a:fld id="{B6C70261-DCF8-4A97-9502-E8EEF2364CDE}" type="slidenum">
              <a:rPr lang="en-US" smtClean="0"/>
              <a:pPr>
                <a:defRPr/>
              </a:pPr>
              <a:t>14</a:t>
            </a:fld>
            <a:endParaRPr lang="en-US" dirty="0"/>
          </a:p>
        </p:txBody>
      </p:sp>
      <p:sp>
        <p:nvSpPr>
          <p:cNvPr id="2" name="Rectangle 2"/>
          <p:cNvSpPr>
            <a:spLocks noChangeArrowheads="1"/>
          </p:cNvSpPr>
          <p:nvPr/>
        </p:nvSpPr>
        <p:spPr bwMode="auto">
          <a:xfrm>
            <a:off x="0" y="0"/>
            <a:ext cx="146304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175066018"/>
              </p:ext>
            </p:extLst>
          </p:nvPr>
        </p:nvGraphicFramePr>
        <p:xfrm>
          <a:off x="2599012" y="2971800"/>
          <a:ext cx="8754788" cy="4343400"/>
        </p:xfrm>
        <a:graphic>
          <a:graphicData uri="http://schemas.openxmlformats.org/presentationml/2006/ole">
            <mc:AlternateContent xmlns:mc="http://schemas.openxmlformats.org/markup-compatibility/2006">
              <mc:Choice xmlns:v="urn:schemas-microsoft-com:vml" Requires="v">
                <p:oleObj spid="_x0000_s2084" name="Visio" r:id="rId3" imgW="10607148" imgH="5280768" progId="Visio.Drawing.15">
                  <p:embed/>
                </p:oleObj>
              </mc:Choice>
              <mc:Fallback>
                <p:oleObj name="Visio" r:id="rId3" imgW="10607148" imgH="5280768" progId="Visio.Drawing.15">
                  <p:embed/>
                  <p:pic>
                    <p:nvPicPr>
                      <p:cNvPr id="0" name=""/>
                      <p:cNvPicPr/>
                      <p:nvPr/>
                    </p:nvPicPr>
                    <p:blipFill>
                      <a:blip r:embed="rId4"/>
                      <a:stretch>
                        <a:fillRect/>
                      </a:stretch>
                    </p:blipFill>
                    <p:spPr>
                      <a:xfrm>
                        <a:off x="2599012" y="2971800"/>
                        <a:ext cx="8754788" cy="4343400"/>
                      </a:xfrm>
                      <a:prstGeom prst="rect">
                        <a:avLst/>
                      </a:prstGeom>
                    </p:spPr>
                  </p:pic>
                </p:oleObj>
              </mc:Fallback>
            </mc:AlternateContent>
          </a:graphicData>
        </a:graphic>
      </p:graphicFrame>
    </p:spTree>
    <p:extLst>
      <p:ext uri="{BB962C8B-B14F-4D97-AF65-F5344CB8AC3E}">
        <p14:creationId xmlns:p14="http://schemas.microsoft.com/office/powerpoint/2010/main" val="2034457513"/>
      </p:ext>
    </p:extLst>
  </p:cSld>
  <p:clrMapOvr>
    <a:masterClrMapping/>
  </p:clrMapOvr>
  <mc:AlternateContent xmlns:mc="http://schemas.openxmlformats.org/markup-compatibility/2006">
    <mc:Choice xmlns:p14="http://schemas.microsoft.com/office/powerpoint/2010/main" Requires="p14">
      <p:transition p14:dur="100" advClick="0" advTm="15000">
        <p:cut/>
      </p:transition>
    </mc:Choice>
    <mc:Fallback>
      <p:transition advClick="0" advTm="15000">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Troubleshooting the Software</a:t>
            </a:r>
            <a:endParaRPr lang="en-US" dirty="0"/>
          </a:p>
        </p:txBody>
      </p:sp>
      <p:sp>
        <p:nvSpPr>
          <p:cNvPr id="6" name="Content Placeholder 5"/>
          <p:cNvSpPr>
            <a:spLocks noGrp="1"/>
          </p:cNvSpPr>
          <p:nvPr>
            <p:ph idx="1"/>
          </p:nvPr>
        </p:nvSpPr>
        <p:spPr/>
        <p:txBody>
          <a:bodyPr/>
          <a:lstStyle/>
          <a:p>
            <a:r>
              <a:rPr lang="en-US" dirty="0" smtClean="0"/>
              <a:t>Software is required to communicate with the evaluation module</a:t>
            </a:r>
          </a:p>
          <a:p>
            <a:r>
              <a:rPr lang="en-US" dirty="0" smtClean="0"/>
              <a:t>If you haven't already downloaded the </a:t>
            </a:r>
            <a:r>
              <a:rPr lang="en-US" dirty="0" smtClean="0"/>
              <a:t>software, </a:t>
            </a:r>
            <a:r>
              <a:rPr lang="en-US" dirty="0" smtClean="0"/>
              <a:t>do it now:</a:t>
            </a:r>
          </a:p>
          <a:p>
            <a:pPr lvl="1"/>
            <a:r>
              <a:rPr lang="en-US" dirty="0">
                <a:hlinkClick r:id="rId2"/>
              </a:rPr>
              <a:t>http://</a:t>
            </a:r>
            <a:r>
              <a:rPr lang="en-US" dirty="0" smtClean="0">
                <a:hlinkClick r:id="rId2"/>
              </a:rPr>
              <a:t>www.ti.com/lit/zip/sbac190</a:t>
            </a:r>
            <a:endParaRPr lang="en-US" dirty="0" smtClean="0"/>
          </a:p>
          <a:p>
            <a:r>
              <a:rPr lang="en-US" dirty="0" smtClean="0"/>
              <a:t>The software will include the </a:t>
            </a:r>
            <a:r>
              <a:rPr lang="en-US" dirty="0" err="1" smtClean="0"/>
              <a:t>LabView</a:t>
            </a:r>
            <a:r>
              <a:rPr lang="en-US" dirty="0" smtClean="0"/>
              <a:t> run time engine and drivers.  The total size of the installation is approximately 275Mbytes.  It will take a few minutes to download and install.</a:t>
            </a:r>
          </a:p>
          <a:p>
            <a:r>
              <a:rPr lang="en-US" dirty="0" smtClean="0"/>
              <a:t>Just accept all license agreements.</a:t>
            </a:r>
          </a:p>
          <a:p>
            <a:r>
              <a:rPr lang="en-US" dirty="0" smtClean="0"/>
              <a:t>Installed software: “All Programs &gt; Texas Instruments &gt; </a:t>
            </a:r>
            <a:r>
              <a:rPr lang="en-US" dirty="0" err="1" smtClean="0"/>
              <a:t>Plabs</a:t>
            </a:r>
            <a:r>
              <a:rPr lang="en-US" dirty="0" smtClean="0"/>
              <a:t>-SAR-EVM”</a:t>
            </a:r>
          </a:p>
          <a:p>
            <a:r>
              <a:rPr lang="en-US" dirty="0" smtClean="0"/>
              <a:t>You will need administrator privileges to install the software.</a:t>
            </a:r>
          </a:p>
          <a:p>
            <a:r>
              <a:rPr lang="en-US" dirty="0" smtClean="0"/>
              <a:t>Software has been tested on Windows 7 </a:t>
            </a:r>
          </a:p>
          <a:p>
            <a:pPr lvl="1"/>
            <a:endParaRPr lang="en-US" dirty="0" smtClean="0"/>
          </a:p>
        </p:txBody>
      </p:sp>
      <p:sp>
        <p:nvSpPr>
          <p:cNvPr id="4" name="Slide Number Placeholder 3"/>
          <p:cNvSpPr>
            <a:spLocks noGrp="1"/>
          </p:cNvSpPr>
          <p:nvPr>
            <p:ph type="sldNum" sz="quarter" idx="10"/>
          </p:nvPr>
        </p:nvSpPr>
        <p:spPr/>
        <p:txBody>
          <a:bodyPr/>
          <a:lstStyle/>
          <a:p>
            <a:pPr>
              <a:defRPr/>
            </a:pPr>
            <a:fld id="{B6C70261-DCF8-4A97-9502-E8EEF2364CDE}" type="slidenum">
              <a:rPr lang="en-US" smtClean="0"/>
              <a:pPr>
                <a:defRPr/>
              </a:pPr>
              <a:t>15</a:t>
            </a:fld>
            <a:endParaRPr lang="en-US" dirty="0"/>
          </a:p>
        </p:txBody>
      </p:sp>
      <p:sp>
        <p:nvSpPr>
          <p:cNvPr id="2" name="Rectangle 2"/>
          <p:cNvSpPr>
            <a:spLocks noChangeArrowheads="1"/>
          </p:cNvSpPr>
          <p:nvPr/>
        </p:nvSpPr>
        <p:spPr bwMode="auto">
          <a:xfrm>
            <a:off x="0" y="0"/>
            <a:ext cx="146304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40359486"/>
      </p:ext>
    </p:extLst>
  </p:cSld>
  <p:clrMapOvr>
    <a:masterClrMapping/>
  </p:clrMapOvr>
  <mc:AlternateContent xmlns:mc="http://schemas.openxmlformats.org/markup-compatibility/2006">
    <mc:Choice xmlns:p14="http://schemas.microsoft.com/office/powerpoint/2010/main" Requires="p14">
      <p:transition p14:dur="100" advClick="0" advTm="25000">
        <p:cut/>
      </p:transition>
    </mc:Choice>
    <mc:Fallback>
      <p:transition advClick="0" advTm="25000">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Audio Check</a:t>
            </a:r>
            <a:endParaRPr lang="en-US" dirty="0"/>
          </a:p>
        </p:txBody>
      </p:sp>
      <p:sp>
        <p:nvSpPr>
          <p:cNvPr id="3" name="Content Placeholder 2"/>
          <p:cNvSpPr>
            <a:spLocks noGrp="1"/>
          </p:cNvSpPr>
          <p:nvPr>
            <p:ph idx="1"/>
          </p:nvPr>
        </p:nvSpPr>
        <p:spPr/>
        <p:txBody>
          <a:bodyPr/>
          <a:lstStyle/>
          <a:p>
            <a:pPr marL="0" indent="0" algn="ctr">
              <a:buNone/>
            </a:pPr>
            <a:endParaRPr lang="en-US" sz="5400" dirty="0" smtClean="0"/>
          </a:p>
          <a:p>
            <a:pPr marL="0" indent="0" algn="ctr">
              <a:buNone/>
            </a:pPr>
            <a:endParaRPr lang="en-US" sz="5400" dirty="0"/>
          </a:p>
          <a:p>
            <a:pPr marL="0" indent="0" algn="ctr">
              <a:buNone/>
            </a:pPr>
            <a:r>
              <a:rPr lang="en-US" sz="5400" dirty="0" smtClean="0"/>
              <a:t>You should be hearing audio now.</a:t>
            </a:r>
          </a:p>
          <a:p>
            <a:pPr marL="0" indent="0">
              <a:buNone/>
            </a:pPr>
            <a:endParaRPr lang="en-US" sz="3200" dirty="0" smtClean="0"/>
          </a:p>
          <a:p>
            <a:pPr marL="0" indent="0">
              <a:buNone/>
            </a:pPr>
            <a:endParaRPr lang="en-US" sz="3200" dirty="0"/>
          </a:p>
          <a:p>
            <a:pPr marL="0" indent="0" algn="ctr">
              <a:buNone/>
            </a:pPr>
            <a:r>
              <a:rPr lang="en-US" sz="3200" dirty="0" smtClean="0"/>
              <a:t>If you do not, please follow the steps in this Troubleshooting Guide.</a:t>
            </a:r>
            <a:endParaRPr lang="en-US" sz="3200"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2</a:t>
            </a:fld>
            <a:endParaRPr lang="en-US"/>
          </a:p>
        </p:txBody>
      </p:sp>
    </p:spTree>
    <p:extLst>
      <p:ext uri="{BB962C8B-B14F-4D97-AF65-F5344CB8AC3E}">
        <p14:creationId xmlns:p14="http://schemas.microsoft.com/office/powerpoint/2010/main" val="1820185023"/>
      </p:ext>
    </p:extLst>
  </p:cSld>
  <p:clrMapOvr>
    <a:masterClrMapping/>
  </p:clrMapOvr>
  <mc:AlternateContent xmlns:mc="http://schemas.openxmlformats.org/markup-compatibility/2006">
    <mc:Choice xmlns:p14="http://schemas.microsoft.com/office/powerpoint/2010/main" Requires="p14">
      <p:transition p14:dur="100" advClick="0" advTm="5000">
        <p:cut/>
      </p:transition>
    </mc:Choice>
    <mc:Fallback>
      <p:transition advClick="0" advTm="5000">
        <p:cu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Getting Started with </a:t>
            </a:r>
            <a:r>
              <a:rPr lang="en-US" dirty="0" smtClean="0"/>
              <a:t>WebEx</a:t>
            </a:r>
            <a:endParaRPr lang="en-US" dirty="0"/>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15782051"/>
      </p:ext>
    </p:extLst>
  </p:cSld>
  <p:clrMapOvr>
    <a:masterClrMapping/>
  </p:clrMapOvr>
  <mc:AlternateContent xmlns:mc="http://schemas.openxmlformats.org/markup-compatibility/2006" xmlns:p14="http://schemas.microsoft.com/office/powerpoint/2010/main">
    <mc:Choice Requires="p14">
      <p:transition p14:dur="100" advClick="0" advTm="3000">
        <p:cut/>
      </p:transition>
    </mc:Choice>
    <mc:Fallback xmlns="">
      <p:transition advClick="0" advTm="3000">
        <p:cu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1: Use the invite link and </a:t>
            </a:r>
            <a:r>
              <a:rPr lang="en-US" dirty="0"/>
              <a:t>c</a:t>
            </a:r>
            <a:r>
              <a:rPr lang="en-US" dirty="0" smtClean="0"/>
              <a:t>lick Join to sign in.</a:t>
            </a:r>
            <a:endParaRPr lang="en-US" dirty="0"/>
          </a:p>
        </p:txBody>
      </p:sp>
      <p:sp>
        <p:nvSpPr>
          <p:cNvPr id="4" name="Slide Number Placeholder 3"/>
          <p:cNvSpPr>
            <a:spLocks noGrp="1"/>
          </p:cNvSpPr>
          <p:nvPr>
            <p:ph type="sldNum" sz="quarter" idx="4294967295"/>
          </p:nvPr>
        </p:nvSpPr>
        <p:spPr>
          <a:xfrm>
            <a:off x="11231536" y="7679989"/>
            <a:ext cx="3413760" cy="438150"/>
          </a:xfrm>
          <a:prstGeom prst="rect">
            <a:avLst/>
          </a:prstGeom>
        </p:spPr>
        <p:txBody>
          <a:bodyPr lIns="146304" tIns="73152" rIns="146304" bIns="73152"/>
          <a:lstStyle/>
          <a:p>
            <a:fld id="{0892281B-189C-DD44-8CCD-1176BC153EB5}" type="slidenum">
              <a:rPr lang="en-US" smtClean="0"/>
              <a:pPr/>
              <a:t>4</a:t>
            </a:fld>
            <a:endParaRPr lang="en-US" dirty="0"/>
          </a:p>
        </p:txBody>
      </p:sp>
      <p:pic>
        <p:nvPicPr>
          <p:cNvPr id="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3179" y="1188720"/>
            <a:ext cx="8284042" cy="5852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p:nvPr/>
        </p:nvCxnSpPr>
        <p:spPr>
          <a:xfrm>
            <a:off x="3771900" y="5426229"/>
            <a:ext cx="1562100" cy="4191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7" name="Rounded Rectangle 6"/>
          <p:cNvSpPr/>
          <p:nvPr/>
        </p:nvSpPr>
        <p:spPr>
          <a:xfrm>
            <a:off x="1981200" y="5007129"/>
            <a:ext cx="1790700" cy="838200"/>
          </a:xfrm>
          <a:prstGeom prst="round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Click Join</a:t>
            </a:r>
          </a:p>
        </p:txBody>
      </p:sp>
    </p:spTree>
    <p:extLst>
      <p:ext uri="{BB962C8B-B14F-4D97-AF65-F5344CB8AC3E}">
        <p14:creationId xmlns:p14="http://schemas.microsoft.com/office/powerpoint/2010/main" val="43494286"/>
      </p:ext>
    </p:extLst>
  </p:cSld>
  <p:clrMapOvr>
    <a:masterClrMapping/>
  </p:clrMapOvr>
  <mc:AlternateContent xmlns:mc="http://schemas.openxmlformats.org/markup-compatibility/2006">
    <mc:Choice xmlns:p14="http://schemas.microsoft.com/office/powerpoint/2010/main" Requires="p14">
      <p:transition p14:dur="100" advClick="0" advTm="5000">
        <p:cut/>
      </p:transition>
    </mc:Choice>
    <mc:Fallback>
      <p:transition advClick="0" advTm="5000">
        <p:cu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2: Join Integrated Voice Conference.</a:t>
            </a:r>
            <a:endParaRPr lang="en-US" dirty="0"/>
          </a:p>
        </p:txBody>
      </p:sp>
      <p:sp>
        <p:nvSpPr>
          <p:cNvPr id="3" name="Slide Number Placeholder 2"/>
          <p:cNvSpPr>
            <a:spLocks noGrp="1"/>
          </p:cNvSpPr>
          <p:nvPr>
            <p:ph type="sldNum" sz="quarter" idx="4294967295"/>
          </p:nvPr>
        </p:nvSpPr>
        <p:spPr>
          <a:xfrm>
            <a:off x="11231536" y="7679989"/>
            <a:ext cx="3413760" cy="438150"/>
          </a:xfrm>
          <a:prstGeom prst="rect">
            <a:avLst/>
          </a:prstGeom>
        </p:spPr>
        <p:txBody>
          <a:bodyPr lIns="146304" tIns="73152" rIns="146304" bIns="73152"/>
          <a:lstStyle/>
          <a:p>
            <a:fld id="{0892281B-189C-DD44-8CCD-1176BC153EB5}" type="slidenum">
              <a:rPr lang="en-US" smtClean="0">
                <a:solidFill>
                  <a:srgbClr val="000000">
                    <a:tint val="75000"/>
                  </a:srgbClr>
                </a:solidFill>
              </a:rPr>
              <a:pPr/>
              <a:t>5</a:t>
            </a:fld>
            <a:endParaRPr lang="en-US" dirty="0">
              <a:solidFill>
                <a:srgbClr val="000000">
                  <a:tint val="75000"/>
                </a:srgbClr>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375" y="1188720"/>
            <a:ext cx="7925653" cy="5852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a:stCxn id="7" idx="3"/>
          </p:cNvCxnSpPr>
          <p:nvPr/>
        </p:nvCxnSpPr>
        <p:spPr>
          <a:xfrm>
            <a:off x="4038600" y="3724275"/>
            <a:ext cx="3810000" cy="5429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7" name="Rounded Rectangle 6"/>
          <p:cNvSpPr/>
          <p:nvPr/>
        </p:nvSpPr>
        <p:spPr>
          <a:xfrm>
            <a:off x="457200" y="2514600"/>
            <a:ext cx="3581400" cy="2419350"/>
          </a:xfrm>
          <a:prstGeom prst="round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Click Yes.</a:t>
            </a:r>
          </a:p>
          <a:p>
            <a:pPr algn="ctr"/>
            <a:endParaRPr lang="en-US" sz="2400" dirty="0">
              <a:solidFill>
                <a:schemeClr val="tx1"/>
              </a:solidFill>
            </a:endParaRPr>
          </a:p>
          <a:p>
            <a:pPr algn="ctr"/>
            <a:r>
              <a:rPr lang="en-US" sz="2400" dirty="0">
                <a:solidFill>
                  <a:schemeClr val="tx1"/>
                </a:solidFill>
              </a:rPr>
              <a:t>We will be using the Integrated Voice Conference.</a:t>
            </a:r>
          </a:p>
        </p:txBody>
      </p:sp>
    </p:spTree>
    <p:extLst>
      <p:ext uri="{BB962C8B-B14F-4D97-AF65-F5344CB8AC3E}">
        <p14:creationId xmlns:p14="http://schemas.microsoft.com/office/powerpoint/2010/main" val="1241841865"/>
      </p:ext>
    </p:extLst>
  </p:cSld>
  <p:clrMapOvr>
    <a:masterClrMapping/>
  </p:clrMapOvr>
  <mc:AlternateContent xmlns:mc="http://schemas.openxmlformats.org/markup-compatibility/2006">
    <mc:Choice xmlns:p14="http://schemas.microsoft.com/office/powerpoint/2010/main" Requires="p14">
      <p:transition p14:dur="100" advClick="0" advTm="6000">
        <p:cut/>
      </p:transition>
    </mc:Choice>
    <mc:Fallback>
      <p:transition advClick="0" advTm="6000">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3: Do NOT click Unmute. Click X.</a:t>
            </a:r>
            <a:endParaRPr lang="en-US" dirty="0"/>
          </a:p>
        </p:txBody>
      </p:sp>
      <p:sp>
        <p:nvSpPr>
          <p:cNvPr id="3" name="Slide Number Placeholder 2"/>
          <p:cNvSpPr>
            <a:spLocks noGrp="1"/>
          </p:cNvSpPr>
          <p:nvPr>
            <p:ph type="sldNum" sz="quarter" idx="4294967295"/>
          </p:nvPr>
        </p:nvSpPr>
        <p:spPr>
          <a:xfrm>
            <a:off x="11231536" y="7679989"/>
            <a:ext cx="3413760" cy="438150"/>
          </a:xfrm>
          <a:prstGeom prst="rect">
            <a:avLst/>
          </a:prstGeom>
        </p:spPr>
        <p:txBody>
          <a:bodyPr lIns="146304" tIns="73152" rIns="146304" bIns="73152"/>
          <a:lstStyle/>
          <a:p>
            <a:fld id="{0892281B-189C-DD44-8CCD-1176BC153EB5}" type="slidenum">
              <a:rPr lang="en-US" smtClean="0">
                <a:solidFill>
                  <a:srgbClr val="000000">
                    <a:tint val="75000"/>
                  </a:srgbClr>
                </a:solidFill>
              </a:rPr>
              <a:pPr/>
              <a:t>6</a:t>
            </a:fld>
            <a:endParaRPr lang="en-US" dirty="0">
              <a:solidFill>
                <a:srgbClr val="000000">
                  <a:tint val="75000"/>
                </a:srgbClr>
              </a:solidFill>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36168" y="1188720"/>
            <a:ext cx="7158064" cy="5852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a:stCxn id="7" idx="1"/>
          </p:cNvCxnSpPr>
          <p:nvPr/>
        </p:nvCxnSpPr>
        <p:spPr>
          <a:xfrm flipH="1">
            <a:off x="8610601" y="3347026"/>
            <a:ext cx="966890" cy="31057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7" name="Rounded Rectangle 6"/>
          <p:cNvSpPr/>
          <p:nvPr/>
        </p:nvSpPr>
        <p:spPr>
          <a:xfrm>
            <a:off x="9577491" y="2137351"/>
            <a:ext cx="2633481" cy="2419350"/>
          </a:xfrm>
          <a:prstGeom prst="round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Click X.</a:t>
            </a:r>
          </a:p>
          <a:p>
            <a:pPr algn="ctr"/>
            <a:endParaRPr lang="en-US" sz="2400" dirty="0">
              <a:solidFill>
                <a:schemeClr val="tx1"/>
              </a:solidFill>
            </a:endParaRPr>
          </a:p>
          <a:p>
            <a:pPr algn="ctr"/>
            <a:r>
              <a:rPr lang="en-US" sz="2400" dirty="0">
                <a:solidFill>
                  <a:schemeClr val="tx1"/>
                </a:solidFill>
              </a:rPr>
              <a:t>This will mute  your microphone.</a:t>
            </a:r>
          </a:p>
        </p:txBody>
      </p:sp>
    </p:spTree>
    <p:extLst>
      <p:ext uri="{BB962C8B-B14F-4D97-AF65-F5344CB8AC3E}">
        <p14:creationId xmlns:p14="http://schemas.microsoft.com/office/powerpoint/2010/main" val="1277147227"/>
      </p:ext>
    </p:extLst>
  </p:cSld>
  <p:clrMapOvr>
    <a:masterClrMapping/>
  </p:clrMapOvr>
  <mc:AlternateContent xmlns:mc="http://schemas.openxmlformats.org/markup-compatibility/2006">
    <mc:Choice xmlns:p14="http://schemas.microsoft.com/office/powerpoint/2010/main" Requires="p14">
      <p:transition p14:dur="100" advClick="0" advTm="5000">
        <p:cut/>
      </p:transition>
    </mc:Choice>
    <mc:Fallback>
      <p:transition advClick="0" advTm="5000">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4: Enter questions using the Chat.</a:t>
            </a:r>
            <a:endParaRPr lang="en-US" dirty="0"/>
          </a:p>
        </p:txBody>
      </p:sp>
      <p:sp>
        <p:nvSpPr>
          <p:cNvPr id="3" name="Slide Number Placeholder 2"/>
          <p:cNvSpPr>
            <a:spLocks noGrp="1"/>
          </p:cNvSpPr>
          <p:nvPr>
            <p:ph type="sldNum" sz="quarter" idx="4294967295"/>
          </p:nvPr>
        </p:nvSpPr>
        <p:spPr>
          <a:xfrm>
            <a:off x="11231536" y="7679989"/>
            <a:ext cx="3413760" cy="438150"/>
          </a:xfrm>
          <a:prstGeom prst="rect">
            <a:avLst/>
          </a:prstGeom>
        </p:spPr>
        <p:txBody>
          <a:bodyPr lIns="146304" tIns="73152" rIns="146304" bIns="73152"/>
          <a:lstStyle/>
          <a:p>
            <a:fld id="{0892281B-189C-DD44-8CCD-1176BC153EB5}" type="slidenum">
              <a:rPr lang="en-US" smtClean="0">
                <a:solidFill>
                  <a:srgbClr val="000000">
                    <a:tint val="75000"/>
                  </a:srgbClr>
                </a:solidFill>
              </a:rPr>
              <a:pPr/>
              <a:t>7</a:t>
            </a:fld>
            <a:endParaRPr lang="en-US" dirty="0">
              <a:solidFill>
                <a:srgbClr val="000000">
                  <a:tint val="75000"/>
                </a:srgbClr>
              </a:solidFill>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335375"/>
            <a:ext cx="10874225" cy="610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10820400" y="1695450"/>
            <a:ext cx="2633481" cy="1047750"/>
          </a:xfrm>
          <a:prstGeom prst="round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Press here to open the Chat</a:t>
            </a:r>
            <a:endParaRPr lang="en-US" sz="2400" dirty="0">
              <a:solidFill>
                <a:schemeClr val="tx1"/>
              </a:solidFill>
            </a:endParaRPr>
          </a:p>
        </p:txBody>
      </p:sp>
      <p:cxnSp>
        <p:nvCxnSpPr>
          <p:cNvPr id="6" name="Straight Arrow Connector 5"/>
          <p:cNvCxnSpPr>
            <a:stCxn id="4" idx="1"/>
          </p:cNvCxnSpPr>
          <p:nvPr/>
        </p:nvCxnSpPr>
        <p:spPr>
          <a:xfrm flipH="1" flipV="1">
            <a:off x="9982200" y="2000251"/>
            <a:ext cx="838200" cy="21907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a:xfrm>
            <a:off x="9448800" y="4572000"/>
            <a:ext cx="4143254" cy="125178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dirty="0" smtClean="0">
                <a:solidFill>
                  <a:schemeClr val="tx1"/>
                </a:solidFill>
              </a:rPr>
              <a:t>Enter your question here.  Make sure that you send to the “Host”. </a:t>
            </a:r>
            <a:endParaRPr lang="en-US" sz="2400" dirty="0">
              <a:solidFill>
                <a:schemeClr val="tx1"/>
              </a:solidFill>
            </a:endParaRPr>
          </a:p>
        </p:txBody>
      </p:sp>
      <p:cxnSp>
        <p:nvCxnSpPr>
          <p:cNvPr id="12" name="Straight Arrow Connector 11"/>
          <p:cNvCxnSpPr/>
          <p:nvPr/>
        </p:nvCxnSpPr>
        <p:spPr>
          <a:xfrm flipH="1">
            <a:off x="10591800" y="5823780"/>
            <a:ext cx="903790" cy="72942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988586"/>
      </p:ext>
    </p:extLst>
  </p:cSld>
  <p:clrMapOvr>
    <a:masterClrMapping/>
  </p:clrMapOvr>
  <mc:AlternateContent xmlns:mc="http://schemas.openxmlformats.org/markup-compatibility/2006">
    <mc:Choice xmlns:p14="http://schemas.microsoft.com/office/powerpoint/2010/main" Requires="p14">
      <p:transition p14:dur="100" advClick="0" advTm="10000">
        <p:cut/>
      </p:transition>
    </mc:Choice>
    <mc:Fallback>
      <p:transition advClick="0" advTm="10000">
        <p:cu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Troubleshooting </a:t>
            </a:r>
            <a:r>
              <a:rPr lang="en-US" dirty="0" smtClean="0"/>
              <a:t>WebEx</a:t>
            </a:r>
            <a:endParaRPr lang="en-US" dirty="0"/>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2711368265"/>
      </p:ext>
    </p:extLst>
  </p:cSld>
  <p:clrMapOvr>
    <a:masterClrMapping/>
  </p:clrMapOvr>
  <mc:AlternateContent xmlns:mc="http://schemas.openxmlformats.org/markup-compatibility/2006" xmlns:p14="http://schemas.microsoft.com/office/powerpoint/2010/main">
    <mc:Choice Requires="p14">
      <p:transition p14:dur="100" advClick="0" advTm="3000">
        <p:cut/>
      </p:transition>
    </mc:Choice>
    <mc:Fallback xmlns="">
      <p:transition advClick="0" advTm="3000">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If no sound, click Connect to Audio.</a:t>
            </a:r>
            <a:endParaRPr lang="en-US" dirty="0"/>
          </a:p>
        </p:txBody>
      </p:sp>
      <p:sp>
        <p:nvSpPr>
          <p:cNvPr id="3" name="Slide Number Placeholder 2"/>
          <p:cNvSpPr>
            <a:spLocks noGrp="1"/>
          </p:cNvSpPr>
          <p:nvPr>
            <p:ph type="sldNum" sz="quarter" idx="4294967295"/>
          </p:nvPr>
        </p:nvSpPr>
        <p:spPr>
          <a:xfrm>
            <a:off x="11231536" y="7679989"/>
            <a:ext cx="3413760" cy="438150"/>
          </a:xfrm>
          <a:prstGeom prst="rect">
            <a:avLst/>
          </a:prstGeom>
        </p:spPr>
        <p:txBody>
          <a:bodyPr lIns="146304" tIns="73152" rIns="146304" bIns="73152"/>
          <a:lstStyle/>
          <a:p>
            <a:fld id="{0892281B-189C-DD44-8CCD-1176BC153EB5}" type="slidenum">
              <a:rPr lang="en-US" smtClean="0">
                <a:solidFill>
                  <a:srgbClr val="000000">
                    <a:tint val="75000"/>
                  </a:srgbClr>
                </a:solidFill>
              </a:rPr>
              <a:pPr/>
              <a:t>9</a:t>
            </a:fld>
            <a:endParaRPr lang="en-US" dirty="0">
              <a:solidFill>
                <a:srgbClr val="000000">
                  <a:tint val="75000"/>
                </a:srgbClr>
              </a:solidFill>
            </a:endParaRPr>
          </a:p>
        </p:txBody>
      </p:sp>
      <p:pic>
        <p:nvPicPr>
          <p:cNvPr id="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36168" y="1188720"/>
            <a:ext cx="7158064" cy="5852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Arrow Connector 5"/>
          <p:cNvCxnSpPr/>
          <p:nvPr/>
        </p:nvCxnSpPr>
        <p:spPr>
          <a:xfrm>
            <a:off x="3276600" y="4114800"/>
            <a:ext cx="931695" cy="43870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457200" y="1975757"/>
            <a:ext cx="4191000" cy="2133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dirty="0">
                <a:solidFill>
                  <a:schemeClr val="tx1"/>
                </a:solidFill>
              </a:rPr>
              <a:t>Make sure this icon </a:t>
            </a:r>
            <a:r>
              <a:rPr lang="en-US" sz="2400" dirty="0" smtClean="0">
                <a:solidFill>
                  <a:schemeClr val="tx1"/>
                </a:solidFill>
              </a:rPr>
              <a:t>appears in Blue and says “Connected to Audio”.</a:t>
            </a:r>
            <a:endParaRPr lang="en-US" sz="2400" dirty="0">
              <a:solidFill>
                <a:schemeClr val="tx1"/>
              </a:solidFill>
            </a:endParaRPr>
          </a:p>
          <a:p>
            <a:pPr algn="ctr"/>
            <a:r>
              <a:rPr lang="en-US" sz="2400" dirty="0">
                <a:solidFill>
                  <a:schemeClr val="tx1"/>
                </a:solidFill>
              </a:rPr>
              <a:t>If not, click </a:t>
            </a:r>
            <a:r>
              <a:rPr lang="en-US" sz="2400" dirty="0" smtClean="0">
                <a:solidFill>
                  <a:schemeClr val="tx1"/>
                </a:solidFill>
              </a:rPr>
              <a:t>the icon to connect to the audio.</a:t>
            </a:r>
            <a:endParaRPr lang="en-US" sz="2400" dirty="0">
              <a:solidFill>
                <a:schemeClr val="tx1"/>
              </a:solidFill>
            </a:endParaRPr>
          </a:p>
        </p:txBody>
      </p:sp>
    </p:spTree>
    <p:extLst>
      <p:ext uri="{BB962C8B-B14F-4D97-AF65-F5344CB8AC3E}">
        <p14:creationId xmlns:p14="http://schemas.microsoft.com/office/powerpoint/2010/main" val="2254651833"/>
      </p:ext>
    </p:extLst>
  </p:cSld>
  <p:clrMapOvr>
    <a:masterClrMapping/>
  </p:clrMapOvr>
  <mc:AlternateContent xmlns:mc="http://schemas.openxmlformats.org/markup-compatibility/2006">
    <mc:Choice xmlns:p14="http://schemas.microsoft.com/office/powerpoint/2010/main" Requires="p14">
      <p:transition p14:dur="100" advClick="0" advTm="7000">
        <p:cut/>
      </p:transition>
    </mc:Choice>
    <mc:Fallback>
      <p:transition advClick="0" advTm="7000">
        <p:cut/>
      </p:transition>
    </mc:Fallback>
  </mc:AlternateContent>
  <p:timing>
    <p:tnLst>
      <p:par>
        <p:cTn id="1" dur="indefinite" restart="never" nodeType="tmRoot"/>
      </p:par>
    </p:tnLst>
  </p:timing>
</p:sld>
</file>

<file path=ppt/theme/theme1.xml><?xml version="1.0" encoding="utf-8"?>
<a:theme xmlns:a="http://schemas.openxmlformats.org/drawingml/2006/main" name="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8006535B0821C4C9CA25C1E8D4353DE" ma:contentTypeVersion="0" ma:contentTypeDescription="Create a new document." ma:contentTypeScope="" ma:versionID="0da3f9c2449ed628457b8f8cf02bd9d1">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B2639B6D-A2E3-46E0-A3C4-9BF441A5BD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0127B2B6-3BB8-45EC-A268-0B46DBCC2CBD}">
  <ds:schemaRefs>
    <ds:schemaRef ds:uri="http://schemas.microsoft.com/sharepoint/v3/contenttype/forms"/>
  </ds:schemaRefs>
</ds:datastoreItem>
</file>

<file path=customXml/itemProps3.xml><?xml version="1.0" encoding="utf-8"?>
<ds:datastoreItem xmlns:ds="http://schemas.openxmlformats.org/officeDocument/2006/customXml" ds:itemID="{41ED3A77-EC22-42A8-B9FA-65E2D1E14490}">
  <ds:schemaRefs>
    <ds:schemaRef ds:uri="http://www.w3.org/XML/1998/namespace"/>
    <ds:schemaRef ds:uri="http://purl.org/dc/elements/1.1/"/>
    <ds:schemaRef ds:uri="http://purl.org/dc/terms/"/>
    <ds:schemaRef ds:uri="http://schemas.microsoft.com/office/2006/documentManagement/types"/>
    <ds:schemaRef ds:uri="http://schemas.microsoft.com/office/2006/metadata/propertie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25098</TotalTime>
  <Words>443</Words>
  <Application>Microsoft Office PowerPoint</Application>
  <PresentationFormat>Custom</PresentationFormat>
  <Paragraphs>66</Paragraphs>
  <Slides>15</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17" baseType="lpstr">
      <vt:lpstr>FinalPowerpoint</vt:lpstr>
      <vt:lpstr>Visio</vt:lpstr>
      <vt:lpstr>Troubleshooting Guide</vt:lpstr>
      <vt:lpstr>Audio Check</vt:lpstr>
      <vt:lpstr>Getting Started with WebEx</vt:lpstr>
      <vt:lpstr>Step 1: Use the invite link and click Join to sign in.</vt:lpstr>
      <vt:lpstr>Step 2: Join Integrated Voice Conference.</vt:lpstr>
      <vt:lpstr>Step 3: Do NOT click Unmute. Click X.</vt:lpstr>
      <vt:lpstr>Step 4: Enter questions using the Chat.</vt:lpstr>
      <vt:lpstr>Troubleshooting WebEx</vt:lpstr>
      <vt:lpstr>If no sound, click Connect to Audio.</vt:lpstr>
      <vt:lpstr>If no sound, check settings.</vt:lpstr>
      <vt:lpstr>Troubleshooting the Hardware</vt:lpstr>
      <vt:lpstr>Troubleshooting the Hardware</vt:lpstr>
      <vt:lpstr>Troubleshooting the Hardware</vt:lpstr>
      <vt:lpstr>Troubleshooting the Hardware</vt:lpstr>
      <vt:lpstr>Troubleshooting the Software</vt:lpstr>
    </vt:vector>
  </TitlesOfParts>
  <Company>Texas Instruments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BMS – Power Tools</dc:title>
  <dc:creator>Anand, Ankur</dc:creator>
  <cp:lastModifiedBy>Liska, Peggy</cp:lastModifiedBy>
  <cp:revision>703</cp:revision>
  <cp:lastPrinted>2016-09-19T19:37:47Z</cp:lastPrinted>
  <dcterms:created xsi:type="dcterms:W3CDTF">2014-01-16T17:03:53Z</dcterms:created>
  <dcterms:modified xsi:type="dcterms:W3CDTF">2018-03-05T18:06:02Z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0x01010098006535B0821C4C9CA25C1E8D4353DE</vt:lpwstr>
  </property>
</Properties>
</file>